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media/image33.jpg" ContentType="image/png"/>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86" r:id="rId2"/>
  </p:sldMasterIdLst>
  <p:notesMasterIdLst>
    <p:notesMasterId r:id="rId44"/>
  </p:notesMasterIdLst>
  <p:sldIdLst>
    <p:sldId id="672" r:id="rId3"/>
    <p:sldId id="696" r:id="rId4"/>
    <p:sldId id="699" r:id="rId5"/>
    <p:sldId id="547" r:id="rId6"/>
    <p:sldId id="709" r:id="rId7"/>
    <p:sldId id="710" r:id="rId8"/>
    <p:sldId id="711" r:id="rId9"/>
    <p:sldId id="676" r:id="rId10"/>
    <p:sldId id="713" r:id="rId11"/>
    <p:sldId id="715" r:id="rId12"/>
    <p:sldId id="716" r:id="rId13"/>
    <p:sldId id="651" r:id="rId14"/>
    <p:sldId id="567" r:id="rId15"/>
    <p:sldId id="1854" r:id="rId16"/>
    <p:sldId id="1855" r:id="rId17"/>
    <p:sldId id="1856" r:id="rId18"/>
    <p:sldId id="700" r:id="rId19"/>
    <p:sldId id="706" r:id="rId20"/>
    <p:sldId id="726" r:id="rId21"/>
    <p:sldId id="1836" r:id="rId22"/>
    <p:sldId id="725" r:id="rId23"/>
    <p:sldId id="730" r:id="rId24"/>
    <p:sldId id="731" r:id="rId25"/>
    <p:sldId id="732" r:id="rId26"/>
    <p:sldId id="1837" r:id="rId27"/>
    <p:sldId id="1840" r:id="rId28"/>
    <p:sldId id="1844" r:id="rId29"/>
    <p:sldId id="1846" r:id="rId30"/>
    <p:sldId id="1847" r:id="rId31"/>
    <p:sldId id="1848" r:id="rId32"/>
    <p:sldId id="1849" r:id="rId33"/>
    <p:sldId id="1850" r:id="rId34"/>
    <p:sldId id="1858" r:id="rId35"/>
    <p:sldId id="1852" r:id="rId36"/>
    <p:sldId id="653" r:id="rId37"/>
    <p:sldId id="723" r:id="rId38"/>
    <p:sldId id="724" r:id="rId39"/>
    <p:sldId id="1859" r:id="rId40"/>
    <p:sldId id="654" r:id="rId41"/>
    <p:sldId id="560" r:id="rId42"/>
    <p:sldId id="698" r:id="rId43"/>
  </p:sldIdLst>
  <p:sldSz cx="12192000" cy="6858000"/>
  <p:notesSz cx="6858000" cy="9144000"/>
  <p:custDataLst>
    <p:tags r:id="rId45"/>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45437"/>
    <a:srgbClr val="FDFCFB"/>
    <a:srgbClr val="666666"/>
    <a:srgbClr val="FFCC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996" autoAdjust="0"/>
    <p:restoredTop sz="80680" autoAdjust="0"/>
  </p:normalViewPr>
  <p:slideViewPr>
    <p:cSldViewPr snapToGrid="0">
      <p:cViewPr varScale="1">
        <p:scale>
          <a:sx n="57" d="100"/>
          <a:sy n="57" d="100"/>
        </p:scale>
        <p:origin x="28" y="48"/>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25" d="100"/>
        <a:sy n="125" d="100"/>
      </p:scale>
      <p:origin x="0" y="0"/>
    </p:cViewPr>
  </p:sorterViewPr>
  <p:notesViewPr>
    <p:cSldViewPr snapToGrid="0">
      <p:cViewPr varScale="1">
        <p:scale>
          <a:sx n="85" d="100"/>
          <a:sy n="85" d="100"/>
        </p:scale>
        <p:origin x="3240" y="6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tags" Target="tags/tag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theme" Target="theme/theme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presProps" Target="presProps.xml"/><Relationship Id="rId20" Type="http://schemas.openxmlformats.org/officeDocument/2006/relationships/slide" Target="slides/slide18.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1F51752-2BA6-4267-BD9C-0255A6E7A7A8}" type="datetimeFigureOut">
              <a:rPr lang="zh-CN" altLang="en-US" smtClean="0"/>
              <a:t>2024/4/10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AD02A4A-2F78-42A2-8BB5-4E355942CA26}" type="slidenum">
              <a:rPr lang="zh-CN" altLang="en-US" smtClean="0"/>
              <a:t>‹#›</a:t>
            </a:fld>
            <a:endParaRPr lang="zh-CN" altLang="en-US"/>
          </a:p>
        </p:txBody>
      </p:sp>
    </p:spTree>
    <p:extLst>
      <p:ext uri="{BB962C8B-B14F-4D97-AF65-F5344CB8AC3E}">
        <p14:creationId xmlns:p14="http://schemas.microsoft.com/office/powerpoint/2010/main" val="42151585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大家好，今天由我和张闻启同学来完成我们基于深度学习的源代码错误定位研究中期成果汇报</a:t>
            </a:r>
          </a:p>
        </p:txBody>
      </p:sp>
      <p:sp>
        <p:nvSpPr>
          <p:cNvPr id="4" name="灯片编号占位符 3"/>
          <p:cNvSpPr>
            <a:spLocks noGrp="1"/>
          </p:cNvSpPr>
          <p:nvPr>
            <p:ph type="sldNum" sz="quarter" idx="5"/>
          </p:nvPr>
        </p:nvSpPr>
        <p:spPr/>
        <p:txBody>
          <a:bodyPr/>
          <a:lstStyle/>
          <a:p>
            <a:fld id="{2AD02A4A-2F78-42A2-8BB5-4E355942CA26}" type="slidenum">
              <a:rPr lang="zh-CN" altLang="en-US" smtClean="0"/>
              <a:t>1</a:t>
            </a:fld>
            <a:endParaRPr lang="zh-CN" altLang="en-US"/>
          </a:p>
        </p:txBody>
      </p:sp>
    </p:spTree>
    <p:extLst>
      <p:ext uri="{BB962C8B-B14F-4D97-AF65-F5344CB8AC3E}">
        <p14:creationId xmlns:p14="http://schemas.microsoft.com/office/powerpoint/2010/main" val="33005312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这是调整后的分工情况，由张闻启同学负责构建数据集，其他同学把研究重心放在预训练大模型上。</a:t>
            </a:r>
          </a:p>
        </p:txBody>
      </p:sp>
      <p:sp>
        <p:nvSpPr>
          <p:cNvPr id="4" name="灯片编号占位符 3"/>
          <p:cNvSpPr>
            <a:spLocks noGrp="1"/>
          </p:cNvSpPr>
          <p:nvPr>
            <p:ph type="sldNum" sz="quarter" idx="5"/>
          </p:nvPr>
        </p:nvSpPr>
        <p:spPr/>
        <p:txBody>
          <a:bodyPr/>
          <a:lstStyle/>
          <a:p>
            <a:fld id="{2AD02A4A-2F78-42A2-8BB5-4E355942CA26}" type="slidenum">
              <a:rPr lang="zh-CN" altLang="en-US" smtClean="0"/>
              <a:t>10</a:t>
            </a:fld>
            <a:endParaRPr lang="zh-CN" altLang="en-US"/>
          </a:p>
        </p:txBody>
      </p:sp>
    </p:spTree>
    <p:extLst>
      <p:ext uri="{BB962C8B-B14F-4D97-AF65-F5344CB8AC3E}">
        <p14:creationId xmlns:p14="http://schemas.microsoft.com/office/powerpoint/2010/main" val="12889332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此外，我们还增加了一名新成员，万奕含同学。</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他</a:t>
            </a:r>
            <a:r>
              <a:rPr lang="zh-CN" altLang="en-US" sz="1200" dirty="0">
                <a:solidFill>
                  <a:srgbClr val="445437"/>
                </a:solidFill>
                <a:latin typeface="Microsoft YaHei" panose="020B0503020204020204" pitchFamily="34" charset="-122"/>
                <a:ea typeface="Microsoft YaHei" panose="020B0503020204020204" pitchFamily="34" charset="-122"/>
                <a:cs typeface="宋体"/>
              </a:rPr>
              <a:t>有使用深度学习模型进行情感分析任务的经验，负责</a:t>
            </a:r>
            <a:r>
              <a:rPr lang="en-US" altLang="zh-CN" sz="1200" dirty="0" err="1">
                <a:solidFill>
                  <a:srgbClr val="445437"/>
                </a:solidFill>
                <a:latin typeface="Microsoft YaHei" panose="020B0503020204020204" pitchFamily="34" charset="-122"/>
                <a:ea typeface="Microsoft YaHei" panose="020B0503020204020204" pitchFamily="34" charset="-122"/>
                <a:cs typeface="宋体"/>
              </a:rPr>
              <a:t>CodeBERT</a:t>
            </a:r>
            <a:r>
              <a:rPr lang="zh-CN" altLang="en-US" sz="1200" dirty="0">
                <a:solidFill>
                  <a:srgbClr val="445437"/>
                </a:solidFill>
                <a:latin typeface="Microsoft YaHei" panose="020B0503020204020204" pitchFamily="34" charset="-122"/>
                <a:ea typeface="Microsoft YaHei" panose="020B0503020204020204" pitchFamily="34" charset="-122"/>
                <a:cs typeface="宋体"/>
              </a:rPr>
              <a:t>模型的构建。</a:t>
            </a:r>
            <a:endParaRPr lang="zh-CN" altLang="en-US" sz="1800" dirty="0">
              <a:solidFill>
                <a:srgbClr val="445437"/>
              </a:solidFill>
              <a:latin typeface="宋体"/>
              <a:cs typeface="宋体"/>
            </a:endParaRPr>
          </a:p>
          <a:p>
            <a:endParaRPr lang="zh-CN" altLang="en-US" dirty="0"/>
          </a:p>
        </p:txBody>
      </p:sp>
      <p:sp>
        <p:nvSpPr>
          <p:cNvPr id="4" name="灯片编号占位符 3"/>
          <p:cNvSpPr>
            <a:spLocks noGrp="1"/>
          </p:cNvSpPr>
          <p:nvPr>
            <p:ph type="sldNum" sz="quarter" idx="5"/>
          </p:nvPr>
        </p:nvSpPr>
        <p:spPr/>
        <p:txBody>
          <a:bodyPr/>
          <a:lstStyle/>
          <a:p>
            <a:fld id="{2AD02A4A-2F78-42A2-8BB5-4E355942CA26}" type="slidenum">
              <a:rPr lang="zh-CN" altLang="en-US" smtClean="0"/>
              <a:t>11</a:t>
            </a:fld>
            <a:endParaRPr lang="zh-CN" altLang="en-US"/>
          </a:p>
        </p:txBody>
      </p:sp>
    </p:spTree>
    <p:extLst>
      <p:ext uri="{BB962C8B-B14F-4D97-AF65-F5344CB8AC3E}">
        <p14:creationId xmlns:p14="http://schemas.microsoft.com/office/powerpoint/2010/main" val="22442881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下一个部分是数据集处理，由张闻启同学汇报</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AD02A4A-2F78-42A2-8BB5-4E355942CA26}"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6248901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t>数据集获取是本项目的重要组成部分，是复现模型、改进模型的前提和基础。在项目的前中期，我们已经完成了数据集选取和预处理，以及数据集的分析等任务。</a:t>
            </a:r>
          </a:p>
          <a:p>
            <a:endParaRPr lang="zh-CN" altLang="en-US" dirty="0"/>
          </a:p>
        </p:txBody>
      </p:sp>
      <p:sp>
        <p:nvSpPr>
          <p:cNvPr id="4" name="灯片编号占位符 3"/>
          <p:cNvSpPr>
            <a:spLocks noGrp="1"/>
          </p:cNvSpPr>
          <p:nvPr>
            <p:ph type="sldNum" sz="quarter" idx="5"/>
          </p:nvPr>
        </p:nvSpPr>
        <p:spPr/>
        <p:txBody>
          <a:bodyPr/>
          <a:lstStyle/>
          <a:p>
            <a:fld id="{2AD02A4A-2F78-42A2-8BB5-4E355942CA26}" type="slidenum">
              <a:rPr lang="zh-CN" altLang="en-US" smtClean="0"/>
              <a:t>13</a:t>
            </a:fld>
            <a:endParaRPr lang="zh-CN" altLang="en-US"/>
          </a:p>
        </p:txBody>
      </p:sp>
    </p:spTree>
    <p:extLst>
      <p:ext uri="{BB962C8B-B14F-4D97-AF65-F5344CB8AC3E}">
        <p14:creationId xmlns:p14="http://schemas.microsoft.com/office/powerpoint/2010/main" val="2956703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接下来，继续由我来介绍小组成员理解并修改深度学习模型代码的成果。</a:t>
            </a:r>
          </a:p>
        </p:txBody>
      </p:sp>
      <p:sp>
        <p:nvSpPr>
          <p:cNvPr id="4" name="灯片编号占位符 3"/>
          <p:cNvSpPr>
            <a:spLocks noGrp="1"/>
          </p:cNvSpPr>
          <p:nvPr>
            <p:ph type="sldNum" sz="quarter" idx="5"/>
          </p:nvPr>
        </p:nvSpPr>
        <p:spPr/>
        <p:txBody>
          <a:bodyPr/>
          <a:lstStyle/>
          <a:p>
            <a:fld id="{2AD02A4A-2F78-42A2-8BB5-4E355942CA26}" type="slidenum">
              <a:rPr lang="zh-CN" altLang="en-US" smtClean="0"/>
              <a:t>17</a:t>
            </a:fld>
            <a:endParaRPr lang="zh-CN" altLang="en-US"/>
          </a:p>
        </p:txBody>
      </p:sp>
    </p:spTree>
    <p:extLst>
      <p:ext uri="{BB962C8B-B14F-4D97-AF65-F5344CB8AC3E}">
        <p14:creationId xmlns:p14="http://schemas.microsoft.com/office/powerpoint/2010/main" val="20296423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我们一共选择了</a:t>
            </a:r>
            <a:r>
              <a:rPr lang="en-US" altLang="zh-CN" dirty="0"/>
              <a:t>3</a:t>
            </a:r>
            <a:r>
              <a:rPr lang="zh-CN" altLang="en-US" dirty="0"/>
              <a:t>个模型，其中第一个模型已经被前期研究用于错误定位任务，而另外两个模型在深度学习领域已被证明是更先进的。</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AD02A4A-2F78-42A2-8BB5-4E355942CA26}"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327577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CodeBERT</a:t>
            </a:r>
            <a:r>
              <a:rPr lang="zh-CN" altLang="en-US" dirty="0"/>
              <a:t>模型的主要特点是，在</a:t>
            </a:r>
            <a:r>
              <a:rPr lang="en-US" altLang="zh-CN" dirty="0" err="1"/>
              <a:t>RoBERTa</a:t>
            </a:r>
            <a:r>
              <a:rPr lang="zh-CN" altLang="en-US" dirty="0"/>
              <a:t>模型的基础上，将输入从自然语言拓展到了自然语言和代码语言，将模型由</a:t>
            </a:r>
            <a:r>
              <a:rPr lang="en-US" altLang="zh-CN" dirty="0"/>
              <a:t>NLP</a:t>
            </a:r>
            <a:r>
              <a:rPr lang="zh-CN" altLang="en-US" dirty="0"/>
              <a:t>模型转变为</a:t>
            </a:r>
            <a:r>
              <a:rPr lang="en-US" altLang="zh-CN" dirty="0"/>
              <a:t>NL-PL</a:t>
            </a:r>
            <a:r>
              <a:rPr lang="zh-CN" altLang="en-US" dirty="0"/>
              <a:t>双峰模型。</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此外，</a:t>
            </a:r>
            <a:r>
              <a:rPr lang="en-US" altLang="zh-CN" dirty="0"/>
              <a:t>CodeBERT</a:t>
            </a:r>
            <a:r>
              <a:rPr lang="zh-CN" altLang="en-US" dirty="0"/>
              <a:t>模型采用与</a:t>
            </a:r>
            <a:r>
              <a:rPr lang="en-US" altLang="zh-CN" dirty="0" err="1"/>
              <a:t>RoBERTa</a:t>
            </a:r>
            <a:r>
              <a:rPr lang="zh-CN" altLang="en-US" dirty="0"/>
              <a:t>一样的分词器进行</a:t>
            </a:r>
            <a:r>
              <a:rPr lang="en-US" altLang="zh-CN" dirty="0"/>
              <a:t>tokenize</a:t>
            </a:r>
            <a:r>
              <a:rPr lang="zh-CN" altLang="en-US" dirty="0"/>
              <a:t>，这可能会导致性能下降。</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该模型在代码文档生成任务上的能力比此前提出的</a:t>
            </a:r>
            <a:r>
              <a:rPr lang="en-US" altLang="zh-CN" b="0" i="0" dirty="0">
                <a:solidFill>
                  <a:srgbClr val="414141"/>
                </a:solidFill>
                <a:effectLst/>
                <a:latin typeface="-apple-system"/>
              </a:rPr>
              <a:t>Code2Seq</a:t>
            </a:r>
            <a:r>
              <a:rPr lang="zh-CN" altLang="en-US" b="0" i="0" dirty="0">
                <a:solidFill>
                  <a:srgbClr val="414141"/>
                </a:solidFill>
                <a:effectLst/>
                <a:latin typeface="-apple-system"/>
              </a:rPr>
              <a:t>略低，因为</a:t>
            </a:r>
            <a:r>
              <a:rPr lang="en-US" altLang="zh-CN" b="0" i="0" dirty="0">
                <a:solidFill>
                  <a:srgbClr val="414141"/>
                </a:solidFill>
                <a:effectLst/>
                <a:latin typeface="-apple-system"/>
              </a:rPr>
              <a:t>Code2Seq</a:t>
            </a:r>
            <a:r>
              <a:rPr lang="zh-CN" altLang="en-US" b="0" i="0" dirty="0">
                <a:solidFill>
                  <a:srgbClr val="414141"/>
                </a:solidFill>
                <a:effectLst/>
                <a:latin typeface="-apple-system"/>
              </a:rPr>
              <a:t>采用了</a:t>
            </a:r>
            <a:r>
              <a:rPr lang="en-US" altLang="zh-CN" b="0" i="0" dirty="0">
                <a:solidFill>
                  <a:srgbClr val="414141"/>
                </a:solidFill>
                <a:effectLst/>
                <a:latin typeface="-apple-system"/>
              </a:rPr>
              <a:t>AST</a:t>
            </a:r>
            <a:r>
              <a:rPr lang="zh-CN" altLang="en-US" b="0" i="0" dirty="0">
                <a:solidFill>
                  <a:srgbClr val="414141"/>
                </a:solidFill>
                <a:effectLst/>
                <a:latin typeface="-apple-system"/>
              </a:rPr>
              <a:t>抽象语法树来保留结构信息。</a:t>
            </a:r>
            <a:endParaRPr lang="zh-CN" altLang="en-US" dirty="0"/>
          </a:p>
        </p:txBody>
      </p:sp>
      <p:sp>
        <p:nvSpPr>
          <p:cNvPr id="4" name="灯片编号占位符 3"/>
          <p:cNvSpPr>
            <a:spLocks noGrp="1"/>
          </p:cNvSpPr>
          <p:nvPr>
            <p:ph type="sldNum" sz="quarter" idx="5"/>
          </p:nvPr>
        </p:nvSpPr>
        <p:spPr/>
        <p:txBody>
          <a:bodyPr/>
          <a:lstStyle/>
          <a:p>
            <a:fld id="{2AD02A4A-2F78-42A2-8BB5-4E355942CA26}" type="slidenum">
              <a:rPr lang="zh-CN" altLang="en-US" smtClean="0"/>
              <a:t>19</a:t>
            </a:fld>
            <a:endParaRPr lang="zh-CN" altLang="en-US"/>
          </a:p>
        </p:txBody>
      </p:sp>
    </p:spTree>
    <p:extLst>
      <p:ext uri="{BB962C8B-B14F-4D97-AF65-F5344CB8AC3E}">
        <p14:creationId xmlns:p14="http://schemas.microsoft.com/office/powerpoint/2010/main" val="31900917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a:t>
            </a:r>
            <a:r>
              <a:rPr lang="en-US" altLang="zh-CN" dirty="0"/>
              <a:t>CodeBERT</a:t>
            </a:r>
            <a:r>
              <a:rPr lang="zh-CN" altLang="en-US" dirty="0"/>
              <a:t>的基础上，</a:t>
            </a:r>
            <a:r>
              <a:rPr lang="en-US" altLang="zh-CN" dirty="0" err="1"/>
              <a:t>GraphCodeBert</a:t>
            </a:r>
            <a:r>
              <a:rPr lang="zh-CN" altLang="en-US" dirty="0"/>
              <a:t>选择用数据流图</a:t>
            </a:r>
            <a:r>
              <a:rPr lang="en-US" altLang="zh-CN" dirty="0"/>
              <a:t>(Data Flow Graph)</a:t>
            </a:r>
            <a:r>
              <a:rPr lang="zh-CN" altLang="en-US" dirty="0"/>
              <a:t>来进行代码预处理。并针对图数据的特性，在原先</a:t>
            </a:r>
            <a:r>
              <a:rPr lang="en-US" altLang="zh-CN" dirty="0"/>
              <a:t>Bert</a:t>
            </a:r>
            <a:r>
              <a:rPr lang="zh-CN" altLang="en-US" dirty="0"/>
              <a:t>模型的掩模预训练任务的基础上增加了边预测任务。</a:t>
            </a:r>
          </a:p>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AD02A4A-2F78-42A2-8BB5-4E355942CA26}"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8272344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接下来让我们看一下一个简单的比大小函数经过数据流图预处理后的结果。</a:t>
            </a:r>
          </a:p>
        </p:txBody>
      </p:sp>
      <p:sp>
        <p:nvSpPr>
          <p:cNvPr id="4" name="灯片编号占位符 3"/>
          <p:cNvSpPr>
            <a:spLocks noGrp="1"/>
          </p:cNvSpPr>
          <p:nvPr>
            <p:ph type="sldNum" sz="quarter" idx="5"/>
          </p:nvPr>
        </p:nvSpPr>
        <p:spPr/>
        <p:txBody>
          <a:bodyPr/>
          <a:lstStyle/>
          <a:p>
            <a:fld id="{2AD02A4A-2F78-42A2-8BB5-4E355942CA26}" type="slidenum">
              <a:rPr lang="zh-CN" altLang="en-US" smtClean="0"/>
              <a:t>21</a:t>
            </a:fld>
            <a:endParaRPr lang="zh-CN" altLang="en-US"/>
          </a:p>
        </p:txBody>
      </p:sp>
    </p:spTree>
    <p:extLst>
      <p:ext uri="{BB962C8B-B14F-4D97-AF65-F5344CB8AC3E}">
        <p14:creationId xmlns:p14="http://schemas.microsoft.com/office/powerpoint/2010/main" val="6578405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（动画过渡页）</a:t>
            </a:r>
          </a:p>
        </p:txBody>
      </p:sp>
      <p:sp>
        <p:nvSpPr>
          <p:cNvPr id="4" name="灯片编号占位符 3"/>
          <p:cNvSpPr>
            <a:spLocks noGrp="1"/>
          </p:cNvSpPr>
          <p:nvPr>
            <p:ph type="sldNum" sz="quarter" idx="5"/>
          </p:nvPr>
        </p:nvSpPr>
        <p:spPr/>
        <p:txBody>
          <a:bodyPr/>
          <a:lstStyle/>
          <a:p>
            <a:fld id="{2AD02A4A-2F78-42A2-8BB5-4E355942CA26}" type="slidenum">
              <a:rPr lang="zh-CN" altLang="en-US" smtClean="0"/>
              <a:t>22</a:t>
            </a:fld>
            <a:endParaRPr lang="zh-CN" altLang="en-US"/>
          </a:p>
        </p:txBody>
      </p:sp>
    </p:spTree>
    <p:extLst>
      <p:ext uri="{BB962C8B-B14F-4D97-AF65-F5344CB8AC3E}">
        <p14:creationId xmlns:p14="http://schemas.microsoft.com/office/powerpoint/2010/main" val="36687498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我们的汇报一共包含这</a:t>
            </a:r>
            <a:r>
              <a:rPr lang="en-US" altLang="zh-CN" dirty="0"/>
              <a:t>6</a:t>
            </a:r>
            <a:r>
              <a:rPr lang="zh-CN" altLang="en-US" dirty="0"/>
              <a:t>个部分</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AD02A4A-2F78-42A2-8BB5-4E355942CA26}"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8485110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（动画过渡页）</a:t>
            </a:r>
          </a:p>
        </p:txBody>
      </p:sp>
      <p:sp>
        <p:nvSpPr>
          <p:cNvPr id="4" name="灯片编号占位符 3"/>
          <p:cNvSpPr>
            <a:spLocks noGrp="1"/>
          </p:cNvSpPr>
          <p:nvPr>
            <p:ph type="sldNum" sz="quarter" idx="5"/>
          </p:nvPr>
        </p:nvSpPr>
        <p:spPr/>
        <p:txBody>
          <a:bodyPr/>
          <a:lstStyle/>
          <a:p>
            <a:fld id="{2AD02A4A-2F78-42A2-8BB5-4E355942CA26}" type="slidenum">
              <a:rPr lang="zh-CN" altLang="en-US" smtClean="0"/>
              <a:t>23</a:t>
            </a:fld>
            <a:endParaRPr lang="zh-CN" altLang="en-US"/>
          </a:p>
        </p:txBody>
      </p:sp>
    </p:spTree>
    <p:extLst>
      <p:ext uri="{BB962C8B-B14F-4D97-AF65-F5344CB8AC3E}">
        <p14:creationId xmlns:p14="http://schemas.microsoft.com/office/powerpoint/2010/main" val="23561873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可以看到，右侧的数据流图记录了每一个变量的数据流通关系。这些关系以有向图的形式作为额外信息被添加到注意力矩阵中。接下来，看看模型的输入有什么变化。</a:t>
            </a:r>
          </a:p>
        </p:txBody>
      </p:sp>
      <p:sp>
        <p:nvSpPr>
          <p:cNvPr id="4" name="灯片编号占位符 3"/>
          <p:cNvSpPr>
            <a:spLocks noGrp="1"/>
          </p:cNvSpPr>
          <p:nvPr>
            <p:ph type="sldNum" sz="quarter" idx="5"/>
          </p:nvPr>
        </p:nvSpPr>
        <p:spPr/>
        <p:txBody>
          <a:bodyPr/>
          <a:lstStyle/>
          <a:p>
            <a:fld id="{2AD02A4A-2F78-42A2-8BB5-4E355942CA26}" type="slidenum">
              <a:rPr lang="zh-CN" altLang="en-US" smtClean="0"/>
              <a:t>24</a:t>
            </a:fld>
            <a:endParaRPr lang="zh-CN" altLang="en-US"/>
          </a:p>
        </p:txBody>
      </p:sp>
    </p:spTree>
    <p:extLst>
      <p:ext uri="{BB962C8B-B14F-4D97-AF65-F5344CB8AC3E}">
        <p14:creationId xmlns:p14="http://schemas.microsoft.com/office/powerpoint/2010/main" val="20637778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a:t>UniXcoder</a:t>
            </a:r>
            <a:r>
              <a:rPr lang="zh-CN" altLang="en-US" dirty="0"/>
              <a:t>模型采用了不一样的分词器，通过抽象语法树保留了结构信息</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AD02A4A-2F78-42A2-8BB5-4E355942CA26}"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03597213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这是一段求最大值的</a:t>
            </a:r>
            <a:r>
              <a:rPr lang="en-US" altLang="zh-CN" dirty="0"/>
              <a:t>Python</a:t>
            </a:r>
            <a:r>
              <a:rPr lang="zh-CN" altLang="en-US" dirty="0"/>
              <a:t>函数，通过</a:t>
            </a:r>
            <a:r>
              <a:rPr lang="en-US" altLang="zh-CN" dirty="0"/>
              <a:t>tree-sitter</a:t>
            </a:r>
            <a:r>
              <a:rPr lang="zh-CN" altLang="en-US" dirty="0"/>
              <a:t>库提供的</a:t>
            </a:r>
            <a:r>
              <a:rPr lang="en-US" altLang="zh-CN" dirty="0"/>
              <a:t>parser</a:t>
            </a:r>
            <a:r>
              <a:rPr lang="zh-CN" altLang="en-US" dirty="0"/>
              <a:t>可以将其转换为树结构</a:t>
            </a:r>
          </a:p>
        </p:txBody>
      </p:sp>
      <p:sp>
        <p:nvSpPr>
          <p:cNvPr id="4" name="灯片编号占位符 3"/>
          <p:cNvSpPr>
            <a:spLocks noGrp="1"/>
          </p:cNvSpPr>
          <p:nvPr>
            <p:ph type="sldNum" sz="quarter" idx="5"/>
          </p:nvPr>
        </p:nvSpPr>
        <p:spPr/>
        <p:txBody>
          <a:bodyPr/>
          <a:lstStyle/>
          <a:p>
            <a:fld id="{2AD02A4A-2F78-42A2-8BB5-4E355942CA26}" type="slidenum">
              <a:rPr lang="zh-CN" altLang="en-US" smtClean="0"/>
              <a:t>26</a:t>
            </a:fld>
            <a:endParaRPr lang="zh-CN" altLang="en-US"/>
          </a:p>
        </p:txBody>
      </p:sp>
    </p:spTree>
    <p:extLst>
      <p:ext uri="{BB962C8B-B14F-4D97-AF65-F5344CB8AC3E}">
        <p14:creationId xmlns:p14="http://schemas.microsoft.com/office/powerpoint/2010/main" val="196144144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可以看到，仅第一行函数声明语句代码就衍生出了右侧的树结构，其中函数名和变量名都属于</a:t>
            </a:r>
            <a:r>
              <a:rPr lang="en-US" altLang="zh-CN" dirty="0"/>
              <a:t>identifier</a:t>
            </a:r>
            <a:r>
              <a:rPr lang="zh-CN" altLang="en-US" dirty="0"/>
              <a:t>类型。接下来，来看看代码主体部分。</a:t>
            </a:r>
          </a:p>
        </p:txBody>
      </p:sp>
      <p:sp>
        <p:nvSpPr>
          <p:cNvPr id="4" name="灯片编号占位符 3"/>
          <p:cNvSpPr>
            <a:spLocks noGrp="1"/>
          </p:cNvSpPr>
          <p:nvPr>
            <p:ph type="sldNum" sz="quarter" idx="5"/>
          </p:nvPr>
        </p:nvSpPr>
        <p:spPr/>
        <p:txBody>
          <a:bodyPr/>
          <a:lstStyle/>
          <a:p>
            <a:fld id="{2AD02A4A-2F78-42A2-8BB5-4E355942CA26}" type="slidenum">
              <a:rPr lang="zh-CN" altLang="en-US" smtClean="0"/>
              <a:t>27</a:t>
            </a:fld>
            <a:endParaRPr lang="zh-CN" altLang="en-US"/>
          </a:p>
        </p:txBody>
      </p:sp>
    </p:spTree>
    <p:extLst>
      <p:ext uri="{BB962C8B-B14F-4D97-AF65-F5344CB8AC3E}">
        <p14:creationId xmlns:p14="http://schemas.microsoft.com/office/powerpoint/2010/main" val="36350345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这是增加了第一行赋值语句后的抽象语法树</a:t>
            </a:r>
          </a:p>
        </p:txBody>
      </p:sp>
      <p:sp>
        <p:nvSpPr>
          <p:cNvPr id="4" name="灯片编号占位符 3"/>
          <p:cNvSpPr>
            <a:spLocks noGrp="1"/>
          </p:cNvSpPr>
          <p:nvPr>
            <p:ph type="sldNum" sz="quarter" idx="5"/>
          </p:nvPr>
        </p:nvSpPr>
        <p:spPr/>
        <p:txBody>
          <a:bodyPr/>
          <a:lstStyle/>
          <a:p>
            <a:fld id="{2AD02A4A-2F78-42A2-8BB5-4E355942CA26}" type="slidenum">
              <a:rPr lang="zh-CN" altLang="en-US" smtClean="0"/>
              <a:t>28</a:t>
            </a:fld>
            <a:endParaRPr lang="zh-CN" altLang="en-US"/>
          </a:p>
        </p:txBody>
      </p:sp>
    </p:spTree>
    <p:extLst>
      <p:ext uri="{BB962C8B-B14F-4D97-AF65-F5344CB8AC3E}">
        <p14:creationId xmlns:p14="http://schemas.microsoft.com/office/powerpoint/2010/main" val="197042179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这是</a:t>
            </a:r>
            <a:r>
              <a:rPr lang="en-US" altLang="zh-CN" dirty="0"/>
              <a:t>if</a:t>
            </a:r>
            <a:r>
              <a:rPr lang="zh-CN" altLang="en-US" dirty="0"/>
              <a:t>分支语句</a:t>
            </a:r>
          </a:p>
        </p:txBody>
      </p:sp>
      <p:sp>
        <p:nvSpPr>
          <p:cNvPr id="4" name="灯片编号占位符 3"/>
          <p:cNvSpPr>
            <a:spLocks noGrp="1"/>
          </p:cNvSpPr>
          <p:nvPr>
            <p:ph type="sldNum" sz="quarter" idx="5"/>
          </p:nvPr>
        </p:nvSpPr>
        <p:spPr/>
        <p:txBody>
          <a:bodyPr/>
          <a:lstStyle/>
          <a:p>
            <a:fld id="{2AD02A4A-2F78-42A2-8BB5-4E355942CA26}" type="slidenum">
              <a:rPr lang="zh-CN" altLang="en-US" smtClean="0"/>
              <a:t>29</a:t>
            </a:fld>
            <a:endParaRPr lang="zh-CN" altLang="en-US"/>
          </a:p>
        </p:txBody>
      </p:sp>
    </p:spTree>
    <p:extLst>
      <p:ext uri="{BB962C8B-B14F-4D97-AF65-F5344CB8AC3E}">
        <p14:creationId xmlns:p14="http://schemas.microsoft.com/office/powerpoint/2010/main" val="343762236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这是</a:t>
            </a:r>
            <a:r>
              <a:rPr lang="en-US" altLang="zh-CN" dirty="0"/>
              <a:t>if</a:t>
            </a:r>
            <a:r>
              <a:rPr lang="zh-CN" altLang="en-US" dirty="0"/>
              <a:t>条件为真时的语句</a:t>
            </a:r>
          </a:p>
        </p:txBody>
      </p:sp>
      <p:sp>
        <p:nvSpPr>
          <p:cNvPr id="4" name="灯片编号占位符 3"/>
          <p:cNvSpPr>
            <a:spLocks noGrp="1"/>
          </p:cNvSpPr>
          <p:nvPr>
            <p:ph type="sldNum" sz="quarter" idx="5"/>
          </p:nvPr>
        </p:nvSpPr>
        <p:spPr/>
        <p:txBody>
          <a:bodyPr/>
          <a:lstStyle/>
          <a:p>
            <a:fld id="{2AD02A4A-2F78-42A2-8BB5-4E355942CA26}" type="slidenum">
              <a:rPr lang="zh-CN" altLang="en-US" smtClean="0"/>
              <a:t>30</a:t>
            </a:fld>
            <a:endParaRPr lang="zh-CN" altLang="en-US"/>
          </a:p>
        </p:txBody>
      </p:sp>
    </p:spTree>
    <p:extLst>
      <p:ext uri="{BB962C8B-B14F-4D97-AF65-F5344CB8AC3E}">
        <p14:creationId xmlns:p14="http://schemas.microsoft.com/office/powerpoint/2010/main" val="297900287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这是</a:t>
            </a:r>
            <a:r>
              <a:rPr lang="en-US" altLang="zh-CN" dirty="0"/>
              <a:t>else</a:t>
            </a:r>
            <a:r>
              <a:rPr lang="zh-CN" altLang="en-US" dirty="0"/>
              <a:t>分支语句</a:t>
            </a:r>
          </a:p>
        </p:txBody>
      </p:sp>
      <p:sp>
        <p:nvSpPr>
          <p:cNvPr id="4" name="灯片编号占位符 3"/>
          <p:cNvSpPr>
            <a:spLocks noGrp="1"/>
          </p:cNvSpPr>
          <p:nvPr>
            <p:ph type="sldNum" sz="quarter" idx="5"/>
          </p:nvPr>
        </p:nvSpPr>
        <p:spPr/>
        <p:txBody>
          <a:bodyPr/>
          <a:lstStyle/>
          <a:p>
            <a:fld id="{2AD02A4A-2F78-42A2-8BB5-4E355942CA26}" type="slidenum">
              <a:rPr lang="zh-CN" altLang="en-US" smtClean="0"/>
              <a:t>31</a:t>
            </a:fld>
            <a:endParaRPr lang="zh-CN" altLang="en-US"/>
          </a:p>
        </p:txBody>
      </p:sp>
    </p:spTree>
    <p:extLst>
      <p:ext uri="{BB962C8B-B14F-4D97-AF65-F5344CB8AC3E}">
        <p14:creationId xmlns:p14="http://schemas.microsoft.com/office/powerpoint/2010/main" val="135385356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最后，是返回语句。</a:t>
            </a:r>
          </a:p>
        </p:txBody>
      </p:sp>
      <p:sp>
        <p:nvSpPr>
          <p:cNvPr id="4" name="灯片编号占位符 3"/>
          <p:cNvSpPr>
            <a:spLocks noGrp="1"/>
          </p:cNvSpPr>
          <p:nvPr>
            <p:ph type="sldNum" sz="quarter" idx="5"/>
          </p:nvPr>
        </p:nvSpPr>
        <p:spPr/>
        <p:txBody>
          <a:bodyPr/>
          <a:lstStyle/>
          <a:p>
            <a:fld id="{2AD02A4A-2F78-42A2-8BB5-4E355942CA26}" type="slidenum">
              <a:rPr lang="zh-CN" altLang="en-US" smtClean="0"/>
              <a:t>32</a:t>
            </a:fld>
            <a:endParaRPr lang="zh-CN" altLang="en-US"/>
          </a:p>
        </p:txBody>
      </p:sp>
    </p:spTree>
    <p:extLst>
      <p:ext uri="{BB962C8B-B14F-4D97-AF65-F5344CB8AC3E}">
        <p14:creationId xmlns:p14="http://schemas.microsoft.com/office/powerpoint/2010/main" val="28870173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首先，让我们回顾一下项目任务书中提到的目标</a:t>
            </a:r>
          </a:p>
        </p:txBody>
      </p:sp>
      <p:sp>
        <p:nvSpPr>
          <p:cNvPr id="4" name="灯片编号占位符 3"/>
          <p:cNvSpPr>
            <a:spLocks noGrp="1"/>
          </p:cNvSpPr>
          <p:nvPr>
            <p:ph type="sldNum" sz="quarter" idx="5"/>
          </p:nvPr>
        </p:nvSpPr>
        <p:spPr/>
        <p:txBody>
          <a:bodyPr/>
          <a:lstStyle/>
          <a:p>
            <a:fld id="{2AD02A4A-2F78-42A2-8BB5-4E355942CA26}" type="slidenum">
              <a:rPr lang="zh-CN" altLang="en-US" smtClean="0"/>
              <a:t>3</a:t>
            </a:fld>
            <a:endParaRPr lang="zh-CN" altLang="en-US"/>
          </a:p>
        </p:txBody>
      </p:sp>
    </p:spTree>
    <p:extLst>
      <p:ext uri="{BB962C8B-B14F-4D97-AF65-F5344CB8AC3E}">
        <p14:creationId xmlns:p14="http://schemas.microsoft.com/office/powerpoint/2010/main" val="379532676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t>
            </a:r>
            <a:r>
              <a:rPr lang="zh-CN" altLang="en-US" dirty="0"/>
              <a:t>动画过渡页</a:t>
            </a:r>
            <a:r>
              <a:rPr lang="en-US" altLang="zh-CN" dirty="0"/>
              <a:t>)</a:t>
            </a:r>
            <a:endParaRPr lang="zh-CN" altLang="en-US" dirty="0"/>
          </a:p>
        </p:txBody>
      </p:sp>
      <p:sp>
        <p:nvSpPr>
          <p:cNvPr id="4" name="灯片编号占位符 3"/>
          <p:cNvSpPr>
            <a:spLocks noGrp="1"/>
          </p:cNvSpPr>
          <p:nvPr>
            <p:ph type="sldNum" sz="quarter" idx="5"/>
          </p:nvPr>
        </p:nvSpPr>
        <p:spPr/>
        <p:txBody>
          <a:bodyPr/>
          <a:lstStyle/>
          <a:p>
            <a:fld id="{2AD02A4A-2F78-42A2-8BB5-4E355942CA26}" type="slidenum">
              <a:rPr lang="zh-CN" altLang="en-US" smtClean="0"/>
              <a:t>33</a:t>
            </a:fld>
            <a:endParaRPr lang="zh-CN" altLang="en-US"/>
          </a:p>
        </p:txBody>
      </p:sp>
    </p:spTree>
    <p:extLst>
      <p:ext uri="{BB962C8B-B14F-4D97-AF65-F5344CB8AC3E}">
        <p14:creationId xmlns:p14="http://schemas.microsoft.com/office/powerpoint/2010/main" val="150510301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这三个模型均已在</a:t>
            </a:r>
            <a:r>
              <a:rPr lang="en-US" altLang="zh-CN" dirty="0" err="1"/>
              <a:t>CodeSearchNet</a:t>
            </a:r>
            <a:r>
              <a:rPr lang="zh-CN" altLang="en-US" dirty="0"/>
              <a:t>代码搜索数据集上进行预训练，但是错误定位任务与代码搜索任务有一定区别，例如一份错误报告往往对应多份错误代码。后续我们会对模型作进一步修改。</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AD02A4A-2F78-42A2-8BB5-4E355942CA26}"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81414057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t>
            </a:r>
            <a:r>
              <a:rPr lang="zh-CN" altLang="en-US" dirty="0"/>
              <a:t>动画过渡页</a:t>
            </a:r>
            <a:r>
              <a:rPr lang="en-US" altLang="zh-CN" dirty="0"/>
              <a:t>)</a:t>
            </a:r>
            <a:endParaRPr lang="zh-CN" altLang="en-US" dirty="0"/>
          </a:p>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AD02A4A-2F78-42A2-8BB5-4E355942CA26}"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47417396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t>
            </a:r>
            <a:r>
              <a:rPr lang="zh-CN" altLang="en-US" dirty="0"/>
              <a:t>动画过渡页</a:t>
            </a:r>
            <a:r>
              <a:rPr lang="en-US" altLang="zh-CN" dirty="0"/>
              <a:t>)</a:t>
            </a:r>
            <a:endParaRPr lang="zh-CN" altLang="en-US" dirty="0"/>
          </a:p>
        </p:txBody>
      </p:sp>
      <p:sp>
        <p:nvSpPr>
          <p:cNvPr id="4" name="灯片编号占位符 3"/>
          <p:cNvSpPr>
            <a:spLocks noGrp="1"/>
          </p:cNvSpPr>
          <p:nvPr>
            <p:ph type="sldNum" sz="quarter" idx="5"/>
          </p:nvPr>
        </p:nvSpPr>
        <p:spPr/>
        <p:txBody>
          <a:bodyPr/>
          <a:lstStyle/>
          <a:p>
            <a:fld id="{2AD02A4A-2F78-42A2-8BB5-4E355942CA26}" type="slidenum">
              <a:rPr lang="zh-CN" altLang="en-US" smtClean="0"/>
              <a:t>36</a:t>
            </a:fld>
            <a:endParaRPr lang="zh-CN" altLang="en-US"/>
          </a:p>
        </p:txBody>
      </p:sp>
    </p:spTree>
    <p:extLst>
      <p:ext uri="{BB962C8B-B14F-4D97-AF65-F5344CB8AC3E}">
        <p14:creationId xmlns:p14="http://schemas.microsoft.com/office/powerpoint/2010/main" val="91362601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dirty="0">
                <a:solidFill>
                  <a:srgbClr val="000000"/>
                </a:solidFill>
                <a:effectLst/>
                <a:latin typeface="SimSun" panose="02010600030101010101" pitchFamily="2" charset="-122"/>
                <a:ea typeface="SimSun" panose="02010600030101010101" pitchFamily="2" charset="-122"/>
              </a:rPr>
              <a:t>费用主要源于云 </a:t>
            </a:r>
            <a:r>
              <a:rPr lang="en-US" altLang="zh-CN" sz="1200" b="0" i="0" dirty="0">
                <a:solidFill>
                  <a:srgbClr val="000000"/>
                </a:solidFill>
                <a:effectLst/>
                <a:latin typeface="LMRoman12-Regular-Identity-H"/>
              </a:rPr>
              <a:t>GPU </a:t>
            </a:r>
            <a:r>
              <a:rPr lang="zh-CN" altLang="en-US" sz="1200" b="0" i="0" dirty="0">
                <a:solidFill>
                  <a:srgbClr val="000000"/>
                </a:solidFill>
                <a:effectLst/>
                <a:latin typeface="SimSun" panose="02010600030101010101" pitchFamily="2" charset="-122"/>
                <a:ea typeface="SimSun" panose="02010600030101010101" pitchFamily="2" charset="-122"/>
              </a:rPr>
              <a:t>的使用，以上是 </a:t>
            </a:r>
            <a:r>
              <a:rPr lang="en-US" altLang="zh-CN" sz="1200" b="0" i="0" dirty="0">
                <a:solidFill>
                  <a:srgbClr val="000000"/>
                </a:solidFill>
                <a:effectLst/>
                <a:latin typeface="LMRoman12-Regular-Identity-H"/>
              </a:rPr>
              <a:t>3 </a:t>
            </a:r>
            <a:r>
              <a:rPr lang="zh-CN" altLang="en-US" sz="1200" b="0" i="0" dirty="0">
                <a:solidFill>
                  <a:srgbClr val="000000"/>
                </a:solidFill>
                <a:effectLst/>
                <a:latin typeface="SimSun" panose="02010600030101010101" pitchFamily="2" charset="-122"/>
                <a:ea typeface="SimSun" panose="02010600030101010101" pitchFamily="2" charset="-122"/>
              </a:rPr>
              <a:t>月份东南大学云计算中心导出的费用清单， </a:t>
            </a:r>
            <a:endParaRPr lang="en-US" altLang="zh-CN" sz="1200" b="0" i="0" dirty="0">
              <a:solidFill>
                <a:srgbClr val="000000"/>
              </a:solidFill>
              <a:effectLst/>
              <a:latin typeface="SimSun" panose="02010600030101010101" pitchFamily="2" charset="-122"/>
              <a:ea typeface="SimSun" panose="02010600030101010101" pitchFamily="2" charset="-122"/>
            </a:endParaRPr>
          </a:p>
          <a:p>
            <a:r>
              <a:rPr lang="zh-CN" altLang="en-US" dirty="0"/>
              <a:t>后续还需要进行大量模型训练与调试工作，这需要更多的经费投入。</a:t>
            </a:r>
            <a:endParaRPr lang="en-US" altLang="zh-CN" sz="1200" b="0" i="0" dirty="0">
              <a:solidFill>
                <a:srgbClr val="000000"/>
              </a:solidFill>
              <a:effectLst/>
              <a:latin typeface="SimSun" panose="02010600030101010101" pitchFamily="2" charset="-122"/>
              <a:ea typeface="SimSun" panose="02010600030101010101" pitchFamily="2" charset="-122"/>
            </a:endParaRPr>
          </a:p>
          <a:p>
            <a:endParaRPr lang="zh-CN" altLang="en-US" dirty="0"/>
          </a:p>
        </p:txBody>
      </p:sp>
      <p:sp>
        <p:nvSpPr>
          <p:cNvPr id="4" name="灯片编号占位符 3"/>
          <p:cNvSpPr>
            <a:spLocks noGrp="1"/>
          </p:cNvSpPr>
          <p:nvPr>
            <p:ph type="sldNum" sz="quarter" idx="5"/>
          </p:nvPr>
        </p:nvSpPr>
        <p:spPr/>
        <p:txBody>
          <a:bodyPr/>
          <a:lstStyle/>
          <a:p>
            <a:fld id="{2AD02A4A-2F78-42A2-8BB5-4E355942CA26}" type="slidenum">
              <a:rPr lang="zh-CN" altLang="en-US" smtClean="0"/>
              <a:t>37</a:t>
            </a:fld>
            <a:endParaRPr lang="zh-CN" altLang="en-US"/>
          </a:p>
        </p:txBody>
      </p:sp>
    </p:spTree>
    <p:extLst>
      <p:ext uri="{BB962C8B-B14F-4D97-AF65-F5344CB8AC3E}">
        <p14:creationId xmlns:p14="http://schemas.microsoft.com/office/powerpoint/2010/main" val="240004698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在经费充足的情况下，我们会同时研究</a:t>
            </a:r>
            <a:r>
              <a:rPr lang="en-US" altLang="zh-CN" dirty="0"/>
              <a:t>3</a:t>
            </a:r>
            <a:r>
              <a:rPr lang="zh-CN" altLang="en-US" dirty="0"/>
              <a:t>个模型在错误定位领域的应用，否则我们可能会仅关注一个模型。</a:t>
            </a:r>
          </a:p>
          <a:p>
            <a:endParaRPr lang="zh-CN" altLang="en-US" dirty="0"/>
          </a:p>
        </p:txBody>
      </p:sp>
      <p:sp>
        <p:nvSpPr>
          <p:cNvPr id="4" name="灯片编号占位符 3"/>
          <p:cNvSpPr>
            <a:spLocks noGrp="1"/>
          </p:cNvSpPr>
          <p:nvPr>
            <p:ph type="sldNum" sz="quarter" idx="5"/>
          </p:nvPr>
        </p:nvSpPr>
        <p:spPr/>
        <p:txBody>
          <a:bodyPr/>
          <a:lstStyle/>
          <a:p>
            <a:fld id="{2AD02A4A-2F78-42A2-8BB5-4E355942CA26}" type="slidenum">
              <a:rPr lang="zh-CN" altLang="en-US" smtClean="0"/>
              <a:t>38</a:t>
            </a:fld>
            <a:endParaRPr lang="zh-CN" altLang="en-US"/>
          </a:p>
        </p:txBody>
      </p:sp>
    </p:spTree>
    <p:extLst>
      <p:ext uri="{BB962C8B-B14F-4D97-AF65-F5344CB8AC3E}">
        <p14:creationId xmlns:p14="http://schemas.microsoft.com/office/powerpoint/2010/main" val="197751856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t>
            </a:r>
            <a:r>
              <a:rPr lang="zh-CN" altLang="en-US" dirty="0"/>
              <a:t>动画过渡页</a:t>
            </a:r>
            <a:r>
              <a:rPr lang="en-US" altLang="zh-CN" dirty="0"/>
              <a:t>)</a:t>
            </a:r>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AD02A4A-2F78-42A2-8BB5-4E355942CA26}"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87766883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点击一下，读一下标题</a:t>
            </a:r>
          </a:p>
        </p:txBody>
      </p:sp>
      <p:sp>
        <p:nvSpPr>
          <p:cNvPr id="4" name="灯片编号占位符 3"/>
          <p:cNvSpPr>
            <a:spLocks noGrp="1"/>
          </p:cNvSpPr>
          <p:nvPr>
            <p:ph type="sldNum" sz="quarter" idx="5"/>
          </p:nvPr>
        </p:nvSpPr>
        <p:spPr/>
        <p:txBody>
          <a:bodyPr/>
          <a:lstStyle/>
          <a:p>
            <a:fld id="{2AD02A4A-2F78-42A2-8BB5-4E355942CA26}" type="slidenum">
              <a:rPr lang="zh-CN" altLang="en-US" smtClean="0"/>
              <a:t>40</a:t>
            </a:fld>
            <a:endParaRPr lang="zh-CN" altLang="en-US"/>
          </a:p>
        </p:txBody>
      </p:sp>
    </p:spTree>
    <p:extLst>
      <p:ext uri="{BB962C8B-B14F-4D97-AF65-F5344CB8AC3E}">
        <p14:creationId xmlns:p14="http://schemas.microsoft.com/office/powerpoint/2010/main" val="406601813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333333"/>
                </a:solidFill>
                <a:effectLst/>
                <a:latin typeface="Open Sans" panose="020B0606030504020204" pitchFamily="34" charset="0"/>
              </a:rPr>
              <a:t>感谢倾听，请各位评委老师批评指正！</a:t>
            </a:r>
            <a:endParaRPr lang="zh-CN" altLang="en-US" dirty="0"/>
          </a:p>
        </p:txBody>
      </p:sp>
      <p:sp>
        <p:nvSpPr>
          <p:cNvPr id="4" name="灯片编号占位符 3"/>
          <p:cNvSpPr>
            <a:spLocks noGrp="1"/>
          </p:cNvSpPr>
          <p:nvPr>
            <p:ph type="sldNum" sz="quarter" idx="5"/>
          </p:nvPr>
        </p:nvSpPr>
        <p:spPr/>
        <p:txBody>
          <a:bodyPr/>
          <a:lstStyle/>
          <a:p>
            <a:fld id="{2AD02A4A-2F78-42A2-8BB5-4E355942CA26}" type="slidenum">
              <a:rPr lang="zh-CN" altLang="en-US" smtClean="0"/>
              <a:t>41</a:t>
            </a:fld>
            <a:endParaRPr lang="zh-CN" altLang="en-US"/>
          </a:p>
        </p:txBody>
      </p:sp>
    </p:spTree>
    <p:extLst>
      <p:ext uri="{BB962C8B-B14F-4D97-AF65-F5344CB8AC3E}">
        <p14:creationId xmlns:p14="http://schemas.microsoft.com/office/powerpoint/2010/main" val="33218144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以上是在项目计划申请书中给出的项目研究计划安排，</a:t>
            </a:r>
          </a:p>
        </p:txBody>
      </p:sp>
      <p:sp>
        <p:nvSpPr>
          <p:cNvPr id="4" name="灯片编号占位符 3"/>
          <p:cNvSpPr>
            <a:spLocks noGrp="1"/>
          </p:cNvSpPr>
          <p:nvPr>
            <p:ph type="sldNum" sz="quarter" idx="5"/>
          </p:nvPr>
        </p:nvSpPr>
        <p:spPr/>
        <p:txBody>
          <a:bodyPr/>
          <a:lstStyle/>
          <a:p>
            <a:fld id="{2AD02A4A-2F78-42A2-8BB5-4E355942CA26}" type="slidenum">
              <a:rPr lang="zh-CN" altLang="en-US" smtClean="0"/>
              <a:t>4</a:t>
            </a:fld>
            <a:endParaRPr lang="zh-CN" altLang="en-US"/>
          </a:p>
        </p:txBody>
      </p:sp>
    </p:spTree>
    <p:extLst>
      <p:ext uri="{BB962C8B-B14F-4D97-AF65-F5344CB8AC3E}">
        <p14:creationId xmlns:p14="http://schemas.microsoft.com/office/powerpoint/2010/main" val="20049004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截至目前，我们已经完成了前四个部分。</a:t>
            </a:r>
            <a:endParaRPr lang="en-US" altLang="zh-CN" dirty="0"/>
          </a:p>
          <a:p>
            <a:r>
              <a:rPr lang="zh-CN" altLang="en-US" dirty="0"/>
              <a:t>为了明确项目目标和创新点，我们阅读了来自</a:t>
            </a:r>
            <a:r>
              <a:rPr lang="en-US" altLang="zh-CN" dirty="0"/>
              <a:t>4</a:t>
            </a:r>
            <a:r>
              <a:rPr lang="zh-CN" altLang="en-US" dirty="0"/>
              <a:t>个期刊数据库的共</a:t>
            </a:r>
            <a:r>
              <a:rPr lang="en-US" altLang="zh-CN" dirty="0"/>
              <a:t>100</a:t>
            </a:r>
            <a:r>
              <a:rPr lang="zh-CN" altLang="en-US" dirty="0"/>
              <a:t>篇论文，仔细探索了大量基于机器学习的错误定位技术。</a:t>
            </a:r>
            <a:endParaRPr lang="en-US" altLang="zh-CN" dirty="0"/>
          </a:p>
          <a:p>
            <a:r>
              <a:rPr lang="zh-CN" altLang="en-US" dirty="0"/>
              <a:t>我们最终选择基于预训练模型的静态错误定位作为技术路线，因为此前没有任何研究关注</a:t>
            </a:r>
            <a:r>
              <a:rPr lang="zh-CN" altLang="zh-CN" sz="1800" dirty="0">
                <a:effectLst/>
                <a:ea typeface="仿宋_GB2312"/>
                <a:cs typeface="Times New Roman" panose="02020603050405020304" pitchFamily="18" charset="0"/>
              </a:rPr>
              <a:t>最新的</a:t>
            </a:r>
            <a:r>
              <a:rPr lang="en-US" altLang="zh-CN" sz="1800" dirty="0">
                <a:effectLst/>
                <a:ea typeface="仿宋_GB2312"/>
                <a:cs typeface="Times New Roman" panose="02020603050405020304" pitchFamily="18" charset="0"/>
              </a:rPr>
              <a:t>NL-PL</a:t>
            </a:r>
            <a:r>
              <a:rPr lang="zh-CN" altLang="zh-CN" sz="1800" dirty="0">
                <a:effectLst/>
                <a:ea typeface="仿宋_GB2312"/>
                <a:cs typeface="Times New Roman" panose="02020603050405020304" pitchFamily="18" charset="0"/>
              </a:rPr>
              <a:t>双模态大模型在错误定位</a:t>
            </a:r>
            <a:r>
              <a:rPr lang="zh-CN" altLang="en-US" sz="1800" dirty="0">
                <a:effectLst/>
                <a:ea typeface="仿宋_GB2312"/>
                <a:cs typeface="Times New Roman" panose="02020603050405020304" pitchFamily="18" charset="0"/>
              </a:rPr>
              <a:t>领域</a:t>
            </a:r>
            <a:r>
              <a:rPr lang="zh-CN" altLang="zh-CN" sz="1800" dirty="0">
                <a:effectLst/>
                <a:ea typeface="仿宋_GB2312"/>
                <a:cs typeface="Times New Roman" panose="02020603050405020304" pitchFamily="18" charset="0"/>
              </a:rPr>
              <a:t>的应用。</a:t>
            </a:r>
            <a:endParaRPr lang="zh-CN" altLang="en-US" dirty="0"/>
          </a:p>
        </p:txBody>
      </p:sp>
      <p:sp>
        <p:nvSpPr>
          <p:cNvPr id="4" name="灯片编号占位符 3"/>
          <p:cNvSpPr>
            <a:spLocks noGrp="1"/>
          </p:cNvSpPr>
          <p:nvPr>
            <p:ph type="sldNum" sz="quarter" idx="5"/>
          </p:nvPr>
        </p:nvSpPr>
        <p:spPr/>
        <p:txBody>
          <a:bodyPr/>
          <a:lstStyle/>
          <a:p>
            <a:fld id="{2AD02A4A-2F78-42A2-8BB5-4E355942CA26}" type="slidenum">
              <a:rPr lang="zh-CN" altLang="en-US" smtClean="0"/>
              <a:t>5</a:t>
            </a:fld>
            <a:endParaRPr lang="zh-CN" altLang="en-US"/>
          </a:p>
        </p:txBody>
      </p:sp>
    </p:spTree>
    <p:extLst>
      <p:ext uri="{BB962C8B-B14F-4D97-AF65-F5344CB8AC3E}">
        <p14:creationId xmlns:p14="http://schemas.microsoft.com/office/powerpoint/2010/main" val="24185770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在数据集选取部分，我们选择了</a:t>
            </a:r>
            <a:r>
              <a:rPr lang="en-US" altLang="zh-CN" dirty="0"/>
              <a:t>6</a:t>
            </a:r>
            <a:r>
              <a:rPr lang="zh-CN" altLang="en-US" dirty="0"/>
              <a:t>个</a:t>
            </a:r>
            <a:r>
              <a:rPr lang="en-US" altLang="zh-CN" dirty="0"/>
              <a:t>Java</a:t>
            </a:r>
            <a:r>
              <a:rPr lang="zh-CN" altLang="en-US" dirty="0"/>
              <a:t>开源项目，共包含超过</a:t>
            </a:r>
            <a:r>
              <a:rPr lang="en-US" altLang="zh-CN" dirty="0"/>
              <a:t>22000</a:t>
            </a:r>
            <a:r>
              <a:rPr lang="zh-CN" altLang="en-US" dirty="0"/>
              <a:t>个错误报告。每个错误报告均来自</a:t>
            </a:r>
            <a:r>
              <a:rPr lang="en-US" altLang="zh-CN" dirty="0"/>
              <a:t>Bugzilla</a:t>
            </a:r>
            <a:r>
              <a:rPr lang="zh-CN" altLang="en-US" dirty="0"/>
              <a:t>错误跟踪系统，格式如图所示。</a:t>
            </a:r>
          </a:p>
        </p:txBody>
      </p:sp>
      <p:sp>
        <p:nvSpPr>
          <p:cNvPr id="4" name="灯片编号占位符 3"/>
          <p:cNvSpPr>
            <a:spLocks noGrp="1"/>
          </p:cNvSpPr>
          <p:nvPr>
            <p:ph type="sldNum" sz="quarter" idx="5"/>
          </p:nvPr>
        </p:nvSpPr>
        <p:spPr/>
        <p:txBody>
          <a:bodyPr/>
          <a:lstStyle/>
          <a:p>
            <a:fld id="{2AD02A4A-2F78-42A2-8BB5-4E355942CA26}" type="slidenum">
              <a:rPr lang="zh-CN" altLang="en-US" smtClean="0"/>
              <a:t>6</a:t>
            </a:fld>
            <a:endParaRPr lang="zh-CN" altLang="en-US"/>
          </a:p>
        </p:txBody>
      </p:sp>
    </p:spTree>
    <p:extLst>
      <p:ext uri="{BB962C8B-B14F-4D97-AF65-F5344CB8AC3E}">
        <p14:creationId xmlns:p14="http://schemas.microsoft.com/office/powerpoint/2010/main" val="6378138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模型搭建部分，我们分工合作，先初步筛选出了</a:t>
            </a:r>
            <a:r>
              <a:rPr lang="en-US" altLang="zh-CN" dirty="0"/>
              <a:t>3</a:t>
            </a:r>
            <a:r>
              <a:rPr lang="zh-CN" altLang="en-US" dirty="0"/>
              <a:t>种</a:t>
            </a:r>
            <a:r>
              <a:rPr lang="zh-CN" altLang="en-US" sz="1200" dirty="0">
                <a:solidFill>
                  <a:srgbClr val="445437"/>
                </a:solidFill>
                <a:ea typeface="+mn-ea"/>
                <a:cs typeface="+mn-ea"/>
              </a:rPr>
              <a:t>预训练</a:t>
            </a:r>
            <a:r>
              <a:rPr lang="en-US" altLang="zh-CN" sz="1200" dirty="0">
                <a:solidFill>
                  <a:srgbClr val="445437"/>
                </a:solidFill>
                <a:ea typeface="+mn-ea"/>
                <a:cs typeface="+mn-ea"/>
              </a:rPr>
              <a:t>NL-PL</a:t>
            </a:r>
            <a:r>
              <a:rPr lang="zh-CN" altLang="en-US" sz="1200" dirty="0">
                <a:solidFill>
                  <a:srgbClr val="445437"/>
                </a:solidFill>
                <a:ea typeface="+mn-ea"/>
                <a:cs typeface="+mn-ea"/>
              </a:rPr>
              <a:t>大模型，再</a:t>
            </a:r>
            <a:r>
              <a:rPr lang="zh-CN" altLang="en-US" dirty="0"/>
              <a:t>由</a:t>
            </a:r>
            <a:r>
              <a:rPr lang="en-US" altLang="zh-CN" dirty="0"/>
              <a:t>3</a:t>
            </a:r>
            <a:r>
              <a:rPr lang="zh-CN" altLang="en-US" dirty="0"/>
              <a:t>名组员分别阅读论文和模型源代码，目前已经成功在云服务器上尝试运行了模型代码，熟悉了每一个参数的作用，明确了模型的输入和输出形式，并能够根据需要调整模型参数和输出。</a:t>
            </a:r>
          </a:p>
        </p:txBody>
      </p:sp>
      <p:sp>
        <p:nvSpPr>
          <p:cNvPr id="4" name="灯片编号占位符 3"/>
          <p:cNvSpPr>
            <a:spLocks noGrp="1"/>
          </p:cNvSpPr>
          <p:nvPr>
            <p:ph type="sldNum" sz="quarter" idx="5"/>
          </p:nvPr>
        </p:nvSpPr>
        <p:spPr/>
        <p:txBody>
          <a:bodyPr/>
          <a:lstStyle/>
          <a:p>
            <a:fld id="{2AD02A4A-2F78-42A2-8BB5-4E355942CA26}" type="slidenum">
              <a:rPr lang="zh-CN" altLang="en-US" smtClean="0"/>
              <a:t>7</a:t>
            </a:fld>
            <a:endParaRPr lang="zh-CN" altLang="en-US"/>
          </a:p>
        </p:txBody>
      </p:sp>
    </p:spTree>
    <p:extLst>
      <p:ext uri="{BB962C8B-B14F-4D97-AF65-F5344CB8AC3E}">
        <p14:creationId xmlns:p14="http://schemas.microsoft.com/office/powerpoint/2010/main" val="998068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接下来，让我们回顾一下开题汇报时给出的成员分工。</a:t>
            </a:r>
          </a:p>
        </p:txBody>
      </p:sp>
      <p:sp>
        <p:nvSpPr>
          <p:cNvPr id="4" name="灯片编号占位符 3"/>
          <p:cNvSpPr>
            <a:spLocks noGrp="1"/>
          </p:cNvSpPr>
          <p:nvPr>
            <p:ph type="sldNum" sz="quarter" idx="5"/>
          </p:nvPr>
        </p:nvSpPr>
        <p:spPr/>
        <p:txBody>
          <a:bodyPr/>
          <a:lstStyle/>
          <a:p>
            <a:fld id="{2AD02A4A-2F78-42A2-8BB5-4E355942CA26}" type="slidenum">
              <a:rPr lang="zh-CN" altLang="en-US" smtClean="0"/>
              <a:t>8</a:t>
            </a:fld>
            <a:endParaRPr lang="zh-CN" altLang="en-US"/>
          </a:p>
        </p:txBody>
      </p:sp>
    </p:spTree>
    <p:extLst>
      <p:ext uri="{BB962C8B-B14F-4D97-AF65-F5344CB8AC3E}">
        <p14:creationId xmlns:p14="http://schemas.microsoft.com/office/powerpoint/2010/main" val="30860787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这是开题答辩时给出的成员分工，在项目进行的过程中，我们发现这个分工并不合理，因为预训练模型构建对于一个人来说过于繁重，数据集获取任务又不需要这么多人。对此，我们及时进行了调整。</a:t>
            </a:r>
          </a:p>
        </p:txBody>
      </p:sp>
      <p:sp>
        <p:nvSpPr>
          <p:cNvPr id="4" name="灯片编号占位符 3"/>
          <p:cNvSpPr>
            <a:spLocks noGrp="1"/>
          </p:cNvSpPr>
          <p:nvPr>
            <p:ph type="sldNum" sz="quarter" idx="5"/>
          </p:nvPr>
        </p:nvSpPr>
        <p:spPr/>
        <p:txBody>
          <a:bodyPr/>
          <a:lstStyle/>
          <a:p>
            <a:fld id="{2AD02A4A-2F78-42A2-8BB5-4E355942CA26}" type="slidenum">
              <a:rPr lang="zh-CN" altLang="en-US" smtClean="0"/>
              <a:t>9</a:t>
            </a:fld>
            <a:endParaRPr lang="zh-CN" altLang="en-US"/>
          </a:p>
        </p:txBody>
      </p:sp>
    </p:spTree>
    <p:extLst>
      <p:ext uri="{BB962C8B-B14F-4D97-AF65-F5344CB8AC3E}">
        <p14:creationId xmlns:p14="http://schemas.microsoft.com/office/powerpoint/2010/main" val="105753689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 Id="rId4" Type="http://schemas.openxmlformats.org/officeDocument/2006/relationships/image" Target="../media/image8.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11" name="图片 10" descr="图片包含 树, 户外, 建筑物, 道路&#10;&#10;自动生成的说明">
            <a:extLst>
              <a:ext uri="{FF2B5EF4-FFF2-40B4-BE49-F238E27FC236}">
                <a16:creationId xmlns:a16="http://schemas.microsoft.com/office/drawing/2014/main" id="{D5F2FF8C-FBEA-41BC-ADC8-FDE3EE4E020C}"/>
              </a:ext>
            </a:extLst>
          </p:cNvPr>
          <p:cNvPicPr>
            <a:picLocks noChangeAspect="1"/>
          </p:cNvPicPr>
          <p:nvPr userDrawn="1"/>
        </p:nvPicPr>
        <p:blipFill rotWithShape="1">
          <a:blip r:embed="rId2">
            <a:alphaModFix amt="15000"/>
            <a:extLst>
              <a:ext uri="{28A0092B-C50C-407E-A947-70E740481C1C}">
                <a14:useLocalDpi xmlns:a14="http://schemas.microsoft.com/office/drawing/2010/main" val="0"/>
              </a:ext>
            </a:extLst>
          </a:blip>
          <a:srcRect t="7878" r="35125" b="7878"/>
          <a:stretch/>
        </p:blipFill>
        <p:spPr>
          <a:xfrm>
            <a:off x="4282440" y="0"/>
            <a:ext cx="7909560" cy="6858000"/>
          </a:xfrm>
          <a:prstGeom prst="rect">
            <a:avLst/>
          </a:prstGeom>
        </p:spPr>
      </p:pic>
      <p:sp>
        <p:nvSpPr>
          <p:cNvPr id="12" name="矩形 11">
            <a:extLst>
              <a:ext uri="{FF2B5EF4-FFF2-40B4-BE49-F238E27FC236}">
                <a16:creationId xmlns:a16="http://schemas.microsoft.com/office/drawing/2014/main" id="{6CCD45BE-7C88-44E2-9130-06D78B8EC1F7}"/>
              </a:ext>
            </a:extLst>
          </p:cNvPr>
          <p:cNvSpPr/>
          <p:nvPr userDrawn="1"/>
        </p:nvSpPr>
        <p:spPr>
          <a:xfrm>
            <a:off x="0" y="0"/>
            <a:ext cx="12192000" cy="6858000"/>
          </a:xfrm>
          <a:prstGeom prst="rect">
            <a:avLst/>
          </a:prstGeom>
          <a:gradFill flip="none" rotWithShape="1">
            <a:gsLst>
              <a:gs pos="32000">
                <a:schemeClr val="bg1"/>
              </a:gs>
              <a:gs pos="100000">
                <a:schemeClr val="bg1">
                  <a:alpha val="0"/>
                </a:schemeClr>
              </a:gs>
            </a:gsLst>
            <a:lin ang="0" scaled="1"/>
            <a:tileRect/>
          </a:gra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14" name="组合 13">
            <a:extLst>
              <a:ext uri="{FF2B5EF4-FFF2-40B4-BE49-F238E27FC236}">
                <a16:creationId xmlns:a16="http://schemas.microsoft.com/office/drawing/2014/main" id="{11D05365-1BF4-4713-A76C-4EC23572C3D6}"/>
              </a:ext>
            </a:extLst>
          </p:cNvPr>
          <p:cNvGrpSpPr/>
          <p:nvPr userDrawn="1"/>
        </p:nvGrpSpPr>
        <p:grpSpPr>
          <a:xfrm>
            <a:off x="10402823" y="853956"/>
            <a:ext cx="1875342" cy="6834393"/>
            <a:chOff x="10402823" y="853956"/>
            <a:chExt cx="1875342" cy="6834393"/>
          </a:xfrm>
        </p:grpSpPr>
        <p:sp>
          <p:nvSpPr>
            <p:cNvPr id="15" name="任意多边形: 形状 14">
              <a:extLst>
                <a:ext uri="{FF2B5EF4-FFF2-40B4-BE49-F238E27FC236}">
                  <a16:creationId xmlns:a16="http://schemas.microsoft.com/office/drawing/2014/main" id="{6842D6C9-68A1-442A-A76A-99D0802FFA31}"/>
                </a:ext>
              </a:extLst>
            </p:cNvPr>
            <p:cNvSpPr/>
            <p:nvPr userDrawn="1"/>
          </p:nvSpPr>
          <p:spPr>
            <a:xfrm rot="17975649">
              <a:off x="7764318" y="3492461"/>
              <a:ext cx="6834393" cy="1557383"/>
            </a:xfrm>
            <a:custGeom>
              <a:avLst/>
              <a:gdLst>
                <a:gd name="connsiteX0" fmla="*/ 4887162 w 6834393"/>
                <a:gd name="connsiteY0" fmla="*/ 1105918 h 1557383"/>
                <a:gd name="connsiteX1" fmla="*/ 4092251 w 6834393"/>
                <a:gd name="connsiteY1" fmla="*/ 1557383 h 1557383"/>
                <a:gd name="connsiteX2" fmla="*/ 884506 w 6834393"/>
                <a:gd name="connsiteY2" fmla="*/ 1557383 h 1557383"/>
                <a:gd name="connsiteX3" fmla="*/ 628100 w 6834393"/>
                <a:gd name="connsiteY3" fmla="*/ 1105918 h 1557383"/>
                <a:gd name="connsiteX4" fmla="*/ 6834393 w 6834393"/>
                <a:gd name="connsiteY4" fmla="*/ 0 h 1557383"/>
                <a:gd name="connsiteX5" fmla="*/ 6039483 w 6834393"/>
                <a:gd name="connsiteY5" fmla="*/ 451465 h 1557383"/>
                <a:gd name="connsiteX6" fmla="*/ 256407 w 6834393"/>
                <a:gd name="connsiteY6" fmla="*/ 451465 h 1557383"/>
                <a:gd name="connsiteX7" fmla="*/ 0 w 6834393"/>
                <a:gd name="connsiteY7" fmla="*/ 0 h 1557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34393" h="1557383">
                  <a:moveTo>
                    <a:pt x="4887162" y="1105918"/>
                  </a:moveTo>
                  <a:lnTo>
                    <a:pt x="4092251" y="1557383"/>
                  </a:lnTo>
                  <a:lnTo>
                    <a:pt x="884506" y="1557383"/>
                  </a:lnTo>
                  <a:lnTo>
                    <a:pt x="628100" y="1105918"/>
                  </a:lnTo>
                  <a:close/>
                  <a:moveTo>
                    <a:pt x="6834393" y="0"/>
                  </a:moveTo>
                  <a:lnTo>
                    <a:pt x="6039483" y="451465"/>
                  </a:lnTo>
                  <a:lnTo>
                    <a:pt x="256407" y="451465"/>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sp>
          <p:nvSpPr>
            <p:cNvPr id="16" name="任意多边形: 形状 15">
              <a:extLst>
                <a:ext uri="{FF2B5EF4-FFF2-40B4-BE49-F238E27FC236}">
                  <a16:creationId xmlns:a16="http://schemas.microsoft.com/office/drawing/2014/main" id="{E8EA7B55-B4F3-45CE-9637-C50F15FC2A40}"/>
                </a:ext>
              </a:extLst>
            </p:cNvPr>
            <p:cNvSpPr/>
            <p:nvPr userDrawn="1"/>
          </p:nvSpPr>
          <p:spPr>
            <a:xfrm rot="17975649">
              <a:off x="8726108" y="4052302"/>
              <a:ext cx="5546729" cy="1557384"/>
            </a:xfrm>
            <a:custGeom>
              <a:avLst/>
              <a:gdLst>
                <a:gd name="connsiteX0" fmla="*/ 3599499 w 5546729"/>
                <a:gd name="connsiteY0" fmla="*/ 1105919 h 1557384"/>
                <a:gd name="connsiteX1" fmla="*/ 2804588 w 5546729"/>
                <a:gd name="connsiteY1" fmla="*/ 1557384 h 1557384"/>
                <a:gd name="connsiteX2" fmla="*/ 884507 w 5546729"/>
                <a:gd name="connsiteY2" fmla="*/ 1557383 h 1557384"/>
                <a:gd name="connsiteX3" fmla="*/ 628100 w 5546729"/>
                <a:gd name="connsiteY3" fmla="*/ 1105919 h 1557384"/>
                <a:gd name="connsiteX4" fmla="*/ 5546729 w 5546729"/>
                <a:gd name="connsiteY4" fmla="*/ 1 h 1557384"/>
                <a:gd name="connsiteX5" fmla="*/ 4751818 w 5546729"/>
                <a:gd name="connsiteY5" fmla="*/ 451466 h 1557384"/>
                <a:gd name="connsiteX6" fmla="*/ 256407 w 5546729"/>
                <a:gd name="connsiteY6" fmla="*/ 451465 h 1557384"/>
                <a:gd name="connsiteX7" fmla="*/ 0 w 5546729"/>
                <a:gd name="connsiteY7" fmla="*/ 0 h 1557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46729" h="1557384">
                  <a:moveTo>
                    <a:pt x="3599499" y="1105919"/>
                  </a:moveTo>
                  <a:lnTo>
                    <a:pt x="2804588" y="1557384"/>
                  </a:lnTo>
                  <a:lnTo>
                    <a:pt x="884507" y="1557383"/>
                  </a:lnTo>
                  <a:lnTo>
                    <a:pt x="628100" y="1105919"/>
                  </a:lnTo>
                  <a:close/>
                  <a:moveTo>
                    <a:pt x="5546729" y="1"/>
                  </a:moveTo>
                  <a:lnTo>
                    <a:pt x="4751818" y="451466"/>
                  </a:lnTo>
                  <a:lnTo>
                    <a:pt x="256407" y="451465"/>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grpSp>
      <p:pic>
        <p:nvPicPr>
          <p:cNvPr id="17" name="图片 16" descr="图片包含 树, 户外, 建筑物, 道路&#10;&#10;自动生成的说明">
            <a:extLst>
              <a:ext uri="{FF2B5EF4-FFF2-40B4-BE49-F238E27FC236}">
                <a16:creationId xmlns:a16="http://schemas.microsoft.com/office/drawing/2014/main" id="{2025EF58-6E70-4740-B931-8916FAB1B16E}"/>
              </a:ext>
            </a:extLst>
          </p:cNvPr>
          <p:cNvPicPr>
            <a:picLocks noChangeAspect="1"/>
          </p:cNvPicPr>
          <p:nvPr userDrawn="1"/>
        </p:nvPicPr>
        <p:blipFill rotWithShape="1">
          <a:blip r:embed="rId2">
            <a:alphaModFix/>
            <a:extLst>
              <a:ext uri="{28A0092B-C50C-407E-A947-70E740481C1C}">
                <a14:useLocalDpi xmlns:a14="http://schemas.microsoft.com/office/drawing/2010/main" val="0"/>
              </a:ext>
            </a:extLst>
          </a:blip>
          <a:srcRect l="7353" t="7878" r="35125" b="7878"/>
          <a:stretch/>
        </p:blipFill>
        <p:spPr>
          <a:xfrm>
            <a:off x="5178924" y="0"/>
            <a:ext cx="7013076" cy="6858000"/>
          </a:xfrm>
          <a:custGeom>
            <a:avLst/>
            <a:gdLst>
              <a:gd name="connsiteX0" fmla="*/ 3877363 w 7013076"/>
              <a:gd name="connsiteY0" fmla="*/ 0 h 6858000"/>
              <a:gd name="connsiteX1" fmla="*/ 7013076 w 7013076"/>
              <a:gd name="connsiteY1" fmla="*/ 0 h 6858000"/>
              <a:gd name="connsiteX2" fmla="*/ 7013076 w 7013076"/>
              <a:gd name="connsiteY2" fmla="*/ 692654 h 6858000"/>
              <a:gd name="connsiteX3" fmla="*/ 3527325 w 7013076"/>
              <a:gd name="connsiteY3" fmla="*/ 6858000 h 6858000"/>
              <a:gd name="connsiteX4" fmla="*/ 0 w 7013076"/>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13076" h="6858000">
                <a:moveTo>
                  <a:pt x="3877363" y="0"/>
                </a:moveTo>
                <a:lnTo>
                  <a:pt x="7013076" y="0"/>
                </a:lnTo>
                <a:lnTo>
                  <a:pt x="7013076" y="692654"/>
                </a:lnTo>
                <a:lnTo>
                  <a:pt x="3527325" y="6858000"/>
                </a:lnTo>
                <a:lnTo>
                  <a:pt x="0" y="6858000"/>
                </a:lnTo>
                <a:close/>
              </a:path>
            </a:pathLst>
          </a:custGeom>
        </p:spPr>
      </p:pic>
      <p:cxnSp>
        <p:nvCxnSpPr>
          <p:cNvPr id="22" name="直接连接符 21">
            <a:extLst>
              <a:ext uri="{FF2B5EF4-FFF2-40B4-BE49-F238E27FC236}">
                <a16:creationId xmlns:a16="http://schemas.microsoft.com/office/drawing/2014/main" id="{D74A19CC-EEC7-4F0B-8C9B-6FF38FE57D83}"/>
              </a:ext>
            </a:extLst>
          </p:cNvPr>
          <p:cNvCxnSpPr>
            <a:cxnSpLocks/>
          </p:cNvCxnSpPr>
          <p:nvPr userDrawn="1"/>
        </p:nvCxnSpPr>
        <p:spPr>
          <a:xfrm>
            <a:off x="667503" y="4839800"/>
            <a:ext cx="4932680" cy="0"/>
          </a:xfrm>
          <a:prstGeom prst="line">
            <a:avLst/>
          </a:prstGeom>
          <a:ln w="12700" cap="rnd">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23" name="图片 22">
            <a:extLst>
              <a:ext uri="{FF2B5EF4-FFF2-40B4-BE49-F238E27FC236}">
                <a16:creationId xmlns:a16="http://schemas.microsoft.com/office/drawing/2014/main" id="{2A0043C8-5BE9-465F-B287-BE41D765D1D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60400" y="312015"/>
            <a:ext cx="1375700" cy="437285"/>
          </a:xfrm>
          <a:prstGeom prst="rect">
            <a:avLst/>
          </a:prstGeom>
        </p:spPr>
      </p:pic>
      <p:sp>
        <p:nvSpPr>
          <p:cNvPr id="26" name="文本占位符 25">
            <a:extLst>
              <a:ext uri="{FF2B5EF4-FFF2-40B4-BE49-F238E27FC236}">
                <a16:creationId xmlns:a16="http://schemas.microsoft.com/office/drawing/2014/main" id="{A0EE99DC-08FE-44BF-BA3E-74CF605C7A2C}"/>
              </a:ext>
            </a:extLst>
          </p:cNvPr>
          <p:cNvSpPr>
            <a:spLocks noGrp="1"/>
          </p:cNvSpPr>
          <p:nvPr>
            <p:ph type="body" sz="quarter" idx="10" hasCustomPrompt="1"/>
          </p:nvPr>
        </p:nvSpPr>
        <p:spPr>
          <a:xfrm>
            <a:off x="667503" y="2749690"/>
            <a:ext cx="5798382" cy="878840"/>
          </a:xfrm>
          <a:prstGeom prst="rect">
            <a:avLst/>
          </a:prstGeom>
        </p:spPr>
        <p:txBody>
          <a:bodyPr lIns="0">
            <a:noAutofit/>
          </a:bodyPr>
          <a:lstStyle>
            <a:lvl1pPr marL="0" indent="0">
              <a:lnSpc>
                <a:spcPct val="100000"/>
              </a:lnSpc>
              <a:buNone/>
              <a:defRPr sz="5400" b="1" spc="100" baseline="0">
                <a:solidFill>
                  <a:schemeClr val="accent1"/>
                </a:solidFill>
                <a:latin typeface="+mj-ea"/>
                <a:ea typeface="+mj-ea"/>
              </a:defRPr>
            </a:lvl1pPr>
          </a:lstStyle>
          <a:p>
            <a:pPr lvl="0"/>
            <a:r>
              <a:rPr lang="zh-CN" altLang="en-US" dirty="0"/>
              <a:t>请输入你的大标题</a:t>
            </a:r>
            <a:endParaRPr lang="en-US" altLang="zh-CN" dirty="0"/>
          </a:p>
        </p:txBody>
      </p:sp>
      <p:sp>
        <p:nvSpPr>
          <p:cNvPr id="27" name="文本占位符 25">
            <a:extLst>
              <a:ext uri="{FF2B5EF4-FFF2-40B4-BE49-F238E27FC236}">
                <a16:creationId xmlns:a16="http://schemas.microsoft.com/office/drawing/2014/main" id="{14776B52-187C-4162-B5D7-D69B3A95138B}"/>
              </a:ext>
            </a:extLst>
          </p:cNvPr>
          <p:cNvSpPr>
            <a:spLocks noGrp="1"/>
          </p:cNvSpPr>
          <p:nvPr>
            <p:ph type="body" sz="quarter" idx="11" hasCustomPrompt="1"/>
          </p:nvPr>
        </p:nvSpPr>
        <p:spPr>
          <a:xfrm>
            <a:off x="667503" y="1869834"/>
            <a:ext cx="5798382" cy="878840"/>
          </a:xfrm>
          <a:prstGeom prst="rect">
            <a:avLst/>
          </a:prstGeom>
        </p:spPr>
        <p:txBody>
          <a:bodyPr lIns="0">
            <a:noAutofit/>
          </a:bodyPr>
          <a:lstStyle>
            <a:lvl1pPr marL="0" indent="0">
              <a:lnSpc>
                <a:spcPct val="100000"/>
              </a:lnSpc>
              <a:buNone/>
              <a:defRPr sz="5400" b="0" spc="100" baseline="0">
                <a:latin typeface="+mj-ea"/>
                <a:ea typeface="+mj-ea"/>
              </a:defRPr>
            </a:lvl1pPr>
          </a:lstStyle>
          <a:p>
            <a:pPr lvl="0"/>
            <a:r>
              <a:rPr lang="zh-CN" altLang="en-US" dirty="0"/>
              <a:t>请输入答辩类型</a:t>
            </a:r>
            <a:endParaRPr lang="en-US" altLang="zh-CN" dirty="0"/>
          </a:p>
        </p:txBody>
      </p:sp>
      <p:sp>
        <p:nvSpPr>
          <p:cNvPr id="29" name="文本占位符 28">
            <a:extLst>
              <a:ext uri="{FF2B5EF4-FFF2-40B4-BE49-F238E27FC236}">
                <a16:creationId xmlns:a16="http://schemas.microsoft.com/office/drawing/2014/main" id="{88BA8AD3-B6D3-4025-81B6-B4747DB7E286}"/>
              </a:ext>
            </a:extLst>
          </p:cNvPr>
          <p:cNvSpPr>
            <a:spLocks noGrp="1"/>
          </p:cNvSpPr>
          <p:nvPr>
            <p:ph type="body" sz="quarter" idx="12" hasCustomPrompt="1"/>
          </p:nvPr>
        </p:nvSpPr>
        <p:spPr>
          <a:xfrm>
            <a:off x="667503" y="3641672"/>
            <a:ext cx="5798382" cy="286232"/>
          </a:xfrm>
          <a:prstGeom prst="rect">
            <a:avLst/>
          </a:prstGeom>
        </p:spPr>
        <p:txBody>
          <a:bodyPr lIns="0">
            <a:spAutoFit/>
          </a:bodyPr>
          <a:lstStyle>
            <a:lvl1pPr marL="0" indent="0">
              <a:lnSpc>
                <a:spcPct val="100000"/>
              </a:lnSpc>
              <a:buNone/>
              <a:defRPr sz="1200" spc="550" baseline="0">
                <a:solidFill>
                  <a:schemeClr val="bg1">
                    <a:lumMod val="75000"/>
                  </a:schemeClr>
                </a:solidFill>
                <a:latin typeface="+mj-lt"/>
              </a:defRPr>
            </a:lvl1pPr>
          </a:lstStyle>
          <a:p>
            <a:pPr lvl="0"/>
            <a:r>
              <a:rPr lang="en-US" altLang="zh-CN" dirty="0"/>
              <a:t>Supporting Your Text Here</a:t>
            </a:r>
          </a:p>
        </p:txBody>
      </p:sp>
      <p:sp>
        <p:nvSpPr>
          <p:cNvPr id="5" name="日期占位符 4">
            <a:extLst>
              <a:ext uri="{FF2B5EF4-FFF2-40B4-BE49-F238E27FC236}">
                <a16:creationId xmlns:a16="http://schemas.microsoft.com/office/drawing/2014/main" id="{72C949B4-03CD-4689-B188-A6956850FF41}"/>
              </a:ext>
            </a:extLst>
          </p:cNvPr>
          <p:cNvSpPr>
            <a:spLocks noGrp="1"/>
          </p:cNvSpPr>
          <p:nvPr>
            <p:ph type="dt" sz="half" idx="16"/>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Tree>
    <p:extLst>
      <p:ext uri="{BB962C8B-B14F-4D97-AF65-F5344CB8AC3E}">
        <p14:creationId xmlns:p14="http://schemas.microsoft.com/office/powerpoint/2010/main" val="9672886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标题和内容（图文-1）">
    <p:spTree>
      <p:nvGrpSpPr>
        <p:cNvPr id="1" name=""/>
        <p:cNvGrpSpPr/>
        <p:nvPr/>
      </p:nvGrpSpPr>
      <p:grpSpPr>
        <a:xfrm>
          <a:off x="0" y="0"/>
          <a:ext cx="0" cy="0"/>
          <a:chOff x="0" y="0"/>
          <a:chExt cx="0" cy="0"/>
        </a:xfrm>
      </p:grpSpPr>
      <p:pic>
        <p:nvPicPr>
          <p:cNvPr id="28" name="图片 27">
            <a:extLst>
              <a:ext uri="{FF2B5EF4-FFF2-40B4-BE49-F238E27FC236}">
                <a16:creationId xmlns:a16="http://schemas.microsoft.com/office/drawing/2014/main" id="{A55CB86B-4389-4EA3-B787-620028D19479}"/>
              </a:ext>
            </a:extLst>
          </p:cNvPr>
          <p:cNvPicPr>
            <a:picLocks noChangeAspect="1"/>
          </p:cNvPicPr>
          <p:nvPr userDrawn="1"/>
        </p:nvPicPr>
        <p:blipFill rotWithShape="1">
          <a:blip r:embed="rId2">
            <a:alphaModFix amt="5000"/>
            <a:extLst>
              <a:ext uri="{28A0092B-C50C-407E-A947-70E740481C1C}">
                <a14:useLocalDpi xmlns:a14="http://schemas.microsoft.com/office/drawing/2010/main" val="0"/>
              </a:ext>
            </a:extLst>
          </a:blip>
          <a:srcRect t="7878" b="7878"/>
          <a:stretch/>
        </p:blipFill>
        <p:spPr>
          <a:xfrm>
            <a:off x="0" y="0"/>
            <a:ext cx="12192000" cy="6858000"/>
          </a:xfrm>
          <a:prstGeom prst="rect">
            <a:avLst/>
          </a:prstGeom>
        </p:spPr>
      </p:pic>
      <p:sp>
        <p:nvSpPr>
          <p:cNvPr id="61" name="椭圆 60">
            <a:extLst>
              <a:ext uri="{FF2B5EF4-FFF2-40B4-BE49-F238E27FC236}">
                <a16:creationId xmlns:a16="http://schemas.microsoft.com/office/drawing/2014/main" id="{25C62E34-3A1B-4A42-8CF3-6BBD2C2045FC}"/>
              </a:ext>
            </a:extLst>
          </p:cNvPr>
          <p:cNvSpPr/>
          <p:nvPr userDrawn="1"/>
        </p:nvSpPr>
        <p:spPr>
          <a:xfrm>
            <a:off x="5194921" y="1699260"/>
            <a:ext cx="1789458" cy="181313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62" name="椭圆 61">
            <a:extLst>
              <a:ext uri="{FF2B5EF4-FFF2-40B4-BE49-F238E27FC236}">
                <a16:creationId xmlns:a16="http://schemas.microsoft.com/office/drawing/2014/main" id="{A8D0B8E9-3EBD-4A67-9A46-555F6830B594}"/>
              </a:ext>
            </a:extLst>
          </p:cNvPr>
          <p:cNvSpPr/>
          <p:nvPr userDrawn="1"/>
        </p:nvSpPr>
        <p:spPr>
          <a:xfrm>
            <a:off x="8999857" y="1699260"/>
            <a:ext cx="1789458" cy="181313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0" name="椭圆 29">
            <a:extLst>
              <a:ext uri="{FF2B5EF4-FFF2-40B4-BE49-F238E27FC236}">
                <a16:creationId xmlns:a16="http://schemas.microsoft.com/office/drawing/2014/main" id="{F222E3B1-00CF-42FA-90D3-A42AE019C0C8}"/>
              </a:ext>
            </a:extLst>
          </p:cNvPr>
          <p:cNvSpPr/>
          <p:nvPr userDrawn="1"/>
        </p:nvSpPr>
        <p:spPr>
          <a:xfrm>
            <a:off x="1389985" y="1699260"/>
            <a:ext cx="1789458" cy="181313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54" name="图片占位符 53">
            <a:extLst>
              <a:ext uri="{FF2B5EF4-FFF2-40B4-BE49-F238E27FC236}">
                <a16:creationId xmlns:a16="http://schemas.microsoft.com/office/drawing/2014/main" id="{8215E5A8-F3F2-4596-8DE7-EDFFE2A1DEAC}"/>
              </a:ext>
            </a:extLst>
          </p:cNvPr>
          <p:cNvSpPr>
            <a:spLocks noGrp="1"/>
          </p:cNvSpPr>
          <p:nvPr>
            <p:ph type="pic" sz="quarter" idx="12"/>
          </p:nvPr>
        </p:nvSpPr>
        <p:spPr>
          <a:xfrm>
            <a:off x="1437869" y="1747777"/>
            <a:ext cx="1693690" cy="1716096"/>
          </a:xfrm>
          <a:custGeom>
            <a:avLst/>
            <a:gdLst>
              <a:gd name="connsiteX0" fmla="*/ 846845 w 1693690"/>
              <a:gd name="connsiteY0" fmla="*/ 0 h 1716096"/>
              <a:gd name="connsiteX1" fmla="*/ 1693690 w 1693690"/>
              <a:gd name="connsiteY1" fmla="*/ 858048 h 1716096"/>
              <a:gd name="connsiteX2" fmla="*/ 846845 w 1693690"/>
              <a:gd name="connsiteY2" fmla="*/ 1716096 h 1716096"/>
              <a:gd name="connsiteX3" fmla="*/ 0 w 1693690"/>
              <a:gd name="connsiteY3" fmla="*/ 858048 h 1716096"/>
              <a:gd name="connsiteX4" fmla="*/ 846845 w 1693690"/>
              <a:gd name="connsiteY4" fmla="*/ 0 h 1716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3690" h="1716096">
                <a:moveTo>
                  <a:pt x="846845" y="0"/>
                </a:moveTo>
                <a:cubicBezTo>
                  <a:pt x="1314545" y="0"/>
                  <a:pt x="1693690" y="384161"/>
                  <a:pt x="1693690" y="858048"/>
                </a:cubicBezTo>
                <a:cubicBezTo>
                  <a:pt x="1693690" y="1331935"/>
                  <a:pt x="1314545" y="1716096"/>
                  <a:pt x="846845" y="1716096"/>
                </a:cubicBezTo>
                <a:cubicBezTo>
                  <a:pt x="379145" y="1716096"/>
                  <a:pt x="0" y="1331935"/>
                  <a:pt x="0" y="858048"/>
                </a:cubicBezTo>
                <a:cubicBezTo>
                  <a:pt x="0" y="384161"/>
                  <a:pt x="379145" y="0"/>
                  <a:pt x="846845" y="0"/>
                </a:cubicBezTo>
                <a:close/>
              </a:path>
            </a:pathLst>
          </a:custGeom>
        </p:spPr>
        <p:txBody>
          <a:bodyPr wrap="square">
            <a:noAutofit/>
          </a:bodyPr>
          <a:lstStyle>
            <a:lvl1pPr algn="ctr">
              <a:defRPr/>
            </a:lvl1pPr>
          </a:lstStyle>
          <a:p>
            <a:endParaRPr lang="zh-CN" altLang="en-US" dirty="0"/>
          </a:p>
        </p:txBody>
      </p:sp>
      <p:sp>
        <p:nvSpPr>
          <p:cNvPr id="25" name="文本占位符 67">
            <a:extLst>
              <a:ext uri="{FF2B5EF4-FFF2-40B4-BE49-F238E27FC236}">
                <a16:creationId xmlns:a16="http://schemas.microsoft.com/office/drawing/2014/main" id="{60F93DEA-A852-4B06-9273-376E9E5D4153}"/>
              </a:ext>
            </a:extLst>
          </p:cNvPr>
          <p:cNvSpPr>
            <a:spLocks noGrp="1"/>
          </p:cNvSpPr>
          <p:nvPr>
            <p:ph type="body" sz="quarter" idx="11" hasCustomPrompt="1"/>
          </p:nvPr>
        </p:nvSpPr>
        <p:spPr>
          <a:xfrm>
            <a:off x="1216933" y="347251"/>
            <a:ext cx="8920029" cy="402291"/>
          </a:xfrm>
          <a:prstGeom prst="rect">
            <a:avLst/>
          </a:prstGeom>
        </p:spPr>
        <p:txBody>
          <a:bodyPr lIns="0" bIns="46800">
            <a:spAutoFit/>
          </a:bodyPr>
          <a:lstStyle>
            <a:lvl1pPr marL="0" indent="0">
              <a:lnSpc>
                <a:spcPct val="100000"/>
              </a:lnSpc>
              <a:buNone/>
              <a:defRPr b="1">
                <a:solidFill>
                  <a:schemeClr val="accent1"/>
                </a:solidFill>
                <a:latin typeface="+mj-ea"/>
                <a:ea typeface="+mj-ea"/>
              </a:defRPr>
            </a:lvl1pPr>
          </a:lstStyle>
          <a:p>
            <a:pPr lvl="0"/>
            <a:r>
              <a:rPr lang="zh-CN" altLang="en-US" dirty="0"/>
              <a:t>请输入你的章节标题</a:t>
            </a:r>
          </a:p>
        </p:txBody>
      </p:sp>
      <p:sp>
        <p:nvSpPr>
          <p:cNvPr id="29" name="矩形 28">
            <a:extLst>
              <a:ext uri="{FF2B5EF4-FFF2-40B4-BE49-F238E27FC236}">
                <a16:creationId xmlns:a16="http://schemas.microsoft.com/office/drawing/2014/main" id="{BE869982-9331-4E73-92AD-62394D990346}"/>
              </a:ext>
            </a:extLst>
          </p:cNvPr>
          <p:cNvSpPr/>
          <p:nvPr userDrawn="1"/>
        </p:nvSpPr>
        <p:spPr>
          <a:xfrm>
            <a:off x="660400" y="2730417"/>
            <a:ext cx="3248628" cy="3403683"/>
          </a:xfrm>
          <a:prstGeom prst="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2" name="矩形 31">
            <a:extLst>
              <a:ext uri="{FF2B5EF4-FFF2-40B4-BE49-F238E27FC236}">
                <a16:creationId xmlns:a16="http://schemas.microsoft.com/office/drawing/2014/main" id="{3B3FBC9F-D68D-474D-992E-8F8A2572AF7E}"/>
              </a:ext>
            </a:extLst>
          </p:cNvPr>
          <p:cNvSpPr/>
          <p:nvPr userDrawn="1"/>
        </p:nvSpPr>
        <p:spPr>
          <a:xfrm>
            <a:off x="8270272" y="2730417"/>
            <a:ext cx="3248628" cy="3403683"/>
          </a:xfrm>
          <a:prstGeom prst="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41" name="矩形 40">
            <a:extLst>
              <a:ext uri="{FF2B5EF4-FFF2-40B4-BE49-F238E27FC236}">
                <a16:creationId xmlns:a16="http://schemas.microsoft.com/office/drawing/2014/main" id="{4B7CDA3E-5EB9-4B2E-8F86-B240D92D4DF2}"/>
              </a:ext>
            </a:extLst>
          </p:cNvPr>
          <p:cNvSpPr/>
          <p:nvPr userDrawn="1"/>
        </p:nvSpPr>
        <p:spPr>
          <a:xfrm>
            <a:off x="4465336" y="2730417"/>
            <a:ext cx="3248628" cy="3403683"/>
          </a:xfrm>
          <a:prstGeom prst="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59" name="图片占位符 58">
            <a:extLst>
              <a:ext uri="{FF2B5EF4-FFF2-40B4-BE49-F238E27FC236}">
                <a16:creationId xmlns:a16="http://schemas.microsoft.com/office/drawing/2014/main" id="{543B9424-3F3F-4F3C-BD6C-EE54F8A3D9C7}"/>
              </a:ext>
            </a:extLst>
          </p:cNvPr>
          <p:cNvSpPr>
            <a:spLocks noGrp="1"/>
          </p:cNvSpPr>
          <p:nvPr>
            <p:ph type="pic" sz="quarter" idx="13"/>
          </p:nvPr>
        </p:nvSpPr>
        <p:spPr>
          <a:xfrm>
            <a:off x="5242805" y="1747777"/>
            <a:ext cx="1693690" cy="1716096"/>
          </a:xfrm>
          <a:custGeom>
            <a:avLst/>
            <a:gdLst>
              <a:gd name="connsiteX0" fmla="*/ 846845 w 1693690"/>
              <a:gd name="connsiteY0" fmla="*/ 0 h 1716096"/>
              <a:gd name="connsiteX1" fmla="*/ 1693690 w 1693690"/>
              <a:gd name="connsiteY1" fmla="*/ 858048 h 1716096"/>
              <a:gd name="connsiteX2" fmla="*/ 846845 w 1693690"/>
              <a:gd name="connsiteY2" fmla="*/ 1716096 h 1716096"/>
              <a:gd name="connsiteX3" fmla="*/ 0 w 1693690"/>
              <a:gd name="connsiteY3" fmla="*/ 858048 h 1716096"/>
              <a:gd name="connsiteX4" fmla="*/ 846845 w 1693690"/>
              <a:gd name="connsiteY4" fmla="*/ 0 h 1716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3690" h="1716096">
                <a:moveTo>
                  <a:pt x="846845" y="0"/>
                </a:moveTo>
                <a:cubicBezTo>
                  <a:pt x="1314545" y="0"/>
                  <a:pt x="1693690" y="384161"/>
                  <a:pt x="1693690" y="858048"/>
                </a:cubicBezTo>
                <a:cubicBezTo>
                  <a:pt x="1693690" y="1331935"/>
                  <a:pt x="1314545" y="1716096"/>
                  <a:pt x="846845" y="1716096"/>
                </a:cubicBezTo>
                <a:cubicBezTo>
                  <a:pt x="379145" y="1716096"/>
                  <a:pt x="0" y="1331935"/>
                  <a:pt x="0" y="858048"/>
                </a:cubicBezTo>
                <a:cubicBezTo>
                  <a:pt x="0" y="384161"/>
                  <a:pt x="379145" y="0"/>
                  <a:pt x="846845" y="0"/>
                </a:cubicBezTo>
                <a:close/>
              </a:path>
            </a:pathLst>
          </a:custGeom>
        </p:spPr>
        <p:txBody>
          <a:bodyPr wrap="square">
            <a:noAutofit/>
          </a:bodyPr>
          <a:lstStyle>
            <a:lvl1pPr algn="ctr">
              <a:defRPr/>
            </a:lvl1pPr>
          </a:lstStyle>
          <a:p>
            <a:endParaRPr lang="zh-CN" altLang="en-US" dirty="0"/>
          </a:p>
        </p:txBody>
      </p:sp>
      <p:sp>
        <p:nvSpPr>
          <p:cNvPr id="60" name="图片占位符 59">
            <a:extLst>
              <a:ext uri="{FF2B5EF4-FFF2-40B4-BE49-F238E27FC236}">
                <a16:creationId xmlns:a16="http://schemas.microsoft.com/office/drawing/2014/main" id="{E0DF09F2-5DFF-434C-B8C8-0F1A77EDB33E}"/>
              </a:ext>
            </a:extLst>
          </p:cNvPr>
          <p:cNvSpPr>
            <a:spLocks noGrp="1"/>
          </p:cNvSpPr>
          <p:nvPr>
            <p:ph type="pic" sz="quarter" idx="14"/>
          </p:nvPr>
        </p:nvSpPr>
        <p:spPr>
          <a:xfrm>
            <a:off x="9047741" y="1747777"/>
            <a:ext cx="1693690" cy="1716096"/>
          </a:xfrm>
          <a:custGeom>
            <a:avLst/>
            <a:gdLst>
              <a:gd name="connsiteX0" fmla="*/ 846845 w 1693690"/>
              <a:gd name="connsiteY0" fmla="*/ 0 h 1716096"/>
              <a:gd name="connsiteX1" fmla="*/ 1693690 w 1693690"/>
              <a:gd name="connsiteY1" fmla="*/ 858048 h 1716096"/>
              <a:gd name="connsiteX2" fmla="*/ 846845 w 1693690"/>
              <a:gd name="connsiteY2" fmla="*/ 1716096 h 1716096"/>
              <a:gd name="connsiteX3" fmla="*/ 0 w 1693690"/>
              <a:gd name="connsiteY3" fmla="*/ 858048 h 1716096"/>
              <a:gd name="connsiteX4" fmla="*/ 846845 w 1693690"/>
              <a:gd name="connsiteY4" fmla="*/ 0 h 1716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3690" h="1716096">
                <a:moveTo>
                  <a:pt x="846845" y="0"/>
                </a:moveTo>
                <a:cubicBezTo>
                  <a:pt x="1314545" y="0"/>
                  <a:pt x="1693690" y="384161"/>
                  <a:pt x="1693690" y="858048"/>
                </a:cubicBezTo>
                <a:cubicBezTo>
                  <a:pt x="1693690" y="1331935"/>
                  <a:pt x="1314545" y="1716096"/>
                  <a:pt x="846845" y="1716096"/>
                </a:cubicBezTo>
                <a:cubicBezTo>
                  <a:pt x="379145" y="1716096"/>
                  <a:pt x="0" y="1331935"/>
                  <a:pt x="0" y="858048"/>
                </a:cubicBezTo>
                <a:cubicBezTo>
                  <a:pt x="0" y="384161"/>
                  <a:pt x="379145" y="0"/>
                  <a:pt x="846845" y="0"/>
                </a:cubicBezTo>
                <a:close/>
              </a:path>
            </a:pathLst>
          </a:custGeom>
        </p:spPr>
        <p:txBody>
          <a:bodyPr wrap="square">
            <a:noAutofit/>
          </a:bodyPr>
          <a:lstStyle>
            <a:lvl1pPr algn="ctr">
              <a:defRPr/>
            </a:lvl1pPr>
          </a:lstStyle>
          <a:p>
            <a:endParaRPr lang="zh-CN" altLang="en-US"/>
          </a:p>
        </p:txBody>
      </p:sp>
      <p:sp>
        <p:nvSpPr>
          <p:cNvPr id="63" name="文本占位符 8">
            <a:extLst>
              <a:ext uri="{FF2B5EF4-FFF2-40B4-BE49-F238E27FC236}">
                <a16:creationId xmlns:a16="http://schemas.microsoft.com/office/drawing/2014/main" id="{CB91E862-60BA-48E9-86F6-CADD9A836D70}"/>
              </a:ext>
            </a:extLst>
          </p:cNvPr>
          <p:cNvSpPr>
            <a:spLocks noGrp="1"/>
          </p:cNvSpPr>
          <p:nvPr>
            <p:ph type="body" sz="quarter" idx="15" hasCustomPrompt="1"/>
          </p:nvPr>
        </p:nvSpPr>
        <p:spPr>
          <a:xfrm>
            <a:off x="943753" y="3648867"/>
            <a:ext cx="2681922" cy="394002"/>
          </a:xfrm>
          <a:prstGeom prst="rect">
            <a:avLst/>
          </a:prstGeom>
        </p:spPr>
        <p:txBody>
          <a:bodyPr>
            <a:noAutofit/>
          </a:bodyPr>
          <a:lstStyle>
            <a:lvl1pPr marL="0" indent="0" algn="ctr">
              <a:lnSpc>
                <a:spcPct val="100000"/>
              </a:lnSpc>
              <a:buNone/>
              <a:defRPr sz="2400" b="1">
                <a:solidFill>
                  <a:schemeClr val="accent1"/>
                </a:solidFill>
              </a:defRPr>
            </a:lvl1pPr>
          </a:lstStyle>
          <a:p>
            <a:pPr lvl="0"/>
            <a:r>
              <a:rPr lang="zh-CN" altLang="en-US" dirty="0"/>
              <a:t>请输入你的标题</a:t>
            </a:r>
          </a:p>
        </p:txBody>
      </p:sp>
      <p:sp>
        <p:nvSpPr>
          <p:cNvPr id="66" name="文本占位符 11">
            <a:extLst>
              <a:ext uri="{FF2B5EF4-FFF2-40B4-BE49-F238E27FC236}">
                <a16:creationId xmlns:a16="http://schemas.microsoft.com/office/drawing/2014/main" id="{190F41DD-B691-4C9A-B502-2BF56803F1EA}"/>
              </a:ext>
            </a:extLst>
          </p:cNvPr>
          <p:cNvSpPr>
            <a:spLocks noGrp="1"/>
          </p:cNvSpPr>
          <p:nvPr>
            <p:ph type="body" sz="quarter" idx="16" hasCustomPrompt="1"/>
          </p:nvPr>
        </p:nvSpPr>
        <p:spPr>
          <a:xfrm>
            <a:off x="822334" y="4325324"/>
            <a:ext cx="2924760" cy="1477328"/>
          </a:xfrm>
          <a:prstGeom prst="rect">
            <a:avLst/>
          </a:prstGeom>
        </p:spPr>
        <p:txBody>
          <a:bodyPr>
            <a:noAutofit/>
          </a:bodyPr>
          <a:lstStyle>
            <a:lvl1pPr marL="0" indent="0" algn="ctr">
              <a:lnSpc>
                <a:spcPct val="130000"/>
              </a:lnSpc>
              <a:buNone/>
              <a:defRPr sz="1800"/>
            </a:lvl1pPr>
          </a:lstStyle>
          <a:p>
            <a:pPr lvl="0"/>
            <a:r>
              <a:rPr lang="zh-CN" altLang="en-US" dirty="0"/>
              <a:t>请输入你的内容</a:t>
            </a:r>
          </a:p>
        </p:txBody>
      </p:sp>
      <p:sp>
        <p:nvSpPr>
          <p:cNvPr id="67" name="文本占位符 8">
            <a:extLst>
              <a:ext uri="{FF2B5EF4-FFF2-40B4-BE49-F238E27FC236}">
                <a16:creationId xmlns:a16="http://schemas.microsoft.com/office/drawing/2014/main" id="{A5722A68-FBFD-402C-9ED5-E5B15A3AC683}"/>
              </a:ext>
            </a:extLst>
          </p:cNvPr>
          <p:cNvSpPr>
            <a:spLocks noGrp="1"/>
          </p:cNvSpPr>
          <p:nvPr>
            <p:ph type="body" sz="quarter" idx="17" hasCustomPrompt="1"/>
          </p:nvPr>
        </p:nvSpPr>
        <p:spPr>
          <a:xfrm>
            <a:off x="4748689" y="3648867"/>
            <a:ext cx="2681922" cy="394002"/>
          </a:xfrm>
          <a:prstGeom prst="rect">
            <a:avLst/>
          </a:prstGeom>
        </p:spPr>
        <p:txBody>
          <a:bodyPr>
            <a:noAutofit/>
          </a:bodyPr>
          <a:lstStyle>
            <a:lvl1pPr marL="0" indent="0" algn="ctr">
              <a:lnSpc>
                <a:spcPct val="100000"/>
              </a:lnSpc>
              <a:buNone/>
              <a:defRPr sz="2400" b="1">
                <a:solidFill>
                  <a:schemeClr val="accent1"/>
                </a:solidFill>
              </a:defRPr>
            </a:lvl1pPr>
          </a:lstStyle>
          <a:p>
            <a:pPr lvl="0"/>
            <a:r>
              <a:rPr lang="zh-CN" altLang="en-US" dirty="0"/>
              <a:t>请输入你的标题</a:t>
            </a:r>
          </a:p>
        </p:txBody>
      </p:sp>
      <p:sp>
        <p:nvSpPr>
          <p:cNvPr id="68" name="文本占位符 11">
            <a:extLst>
              <a:ext uri="{FF2B5EF4-FFF2-40B4-BE49-F238E27FC236}">
                <a16:creationId xmlns:a16="http://schemas.microsoft.com/office/drawing/2014/main" id="{0114F5DC-E637-4088-9F28-CFD292117ECE}"/>
              </a:ext>
            </a:extLst>
          </p:cNvPr>
          <p:cNvSpPr>
            <a:spLocks noGrp="1"/>
          </p:cNvSpPr>
          <p:nvPr>
            <p:ph type="body" sz="quarter" idx="18" hasCustomPrompt="1"/>
          </p:nvPr>
        </p:nvSpPr>
        <p:spPr>
          <a:xfrm>
            <a:off x="4627270" y="4325324"/>
            <a:ext cx="2924760" cy="1477328"/>
          </a:xfrm>
          <a:prstGeom prst="rect">
            <a:avLst/>
          </a:prstGeom>
        </p:spPr>
        <p:txBody>
          <a:bodyPr>
            <a:noAutofit/>
          </a:bodyPr>
          <a:lstStyle>
            <a:lvl1pPr marL="0" indent="0" algn="ctr">
              <a:lnSpc>
                <a:spcPct val="130000"/>
              </a:lnSpc>
              <a:buNone/>
              <a:defRPr sz="1800"/>
            </a:lvl1pPr>
          </a:lstStyle>
          <a:p>
            <a:pPr lvl="0"/>
            <a:r>
              <a:rPr lang="zh-CN" altLang="en-US" dirty="0"/>
              <a:t>请输入你的内容</a:t>
            </a:r>
          </a:p>
        </p:txBody>
      </p:sp>
      <p:sp>
        <p:nvSpPr>
          <p:cNvPr id="69" name="文本占位符 8">
            <a:extLst>
              <a:ext uri="{FF2B5EF4-FFF2-40B4-BE49-F238E27FC236}">
                <a16:creationId xmlns:a16="http://schemas.microsoft.com/office/drawing/2014/main" id="{774AF59B-172B-4EDD-A80C-150E4002F4F9}"/>
              </a:ext>
            </a:extLst>
          </p:cNvPr>
          <p:cNvSpPr>
            <a:spLocks noGrp="1"/>
          </p:cNvSpPr>
          <p:nvPr>
            <p:ph type="body" sz="quarter" idx="19" hasCustomPrompt="1"/>
          </p:nvPr>
        </p:nvSpPr>
        <p:spPr>
          <a:xfrm>
            <a:off x="8553625" y="3648867"/>
            <a:ext cx="2681922" cy="394002"/>
          </a:xfrm>
          <a:prstGeom prst="rect">
            <a:avLst/>
          </a:prstGeom>
        </p:spPr>
        <p:txBody>
          <a:bodyPr>
            <a:noAutofit/>
          </a:bodyPr>
          <a:lstStyle>
            <a:lvl1pPr marL="0" indent="0" algn="ctr">
              <a:lnSpc>
                <a:spcPct val="100000"/>
              </a:lnSpc>
              <a:buNone/>
              <a:defRPr sz="2400" b="1">
                <a:solidFill>
                  <a:schemeClr val="accent1"/>
                </a:solidFill>
              </a:defRPr>
            </a:lvl1pPr>
          </a:lstStyle>
          <a:p>
            <a:pPr lvl="0"/>
            <a:r>
              <a:rPr lang="zh-CN" altLang="en-US" dirty="0"/>
              <a:t>请输入你的标题</a:t>
            </a:r>
          </a:p>
        </p:txBody>
      </p:sp>
      <p:sp>
        <p:nvSpPr>
          <p:cNvPr id="70" name="文本占位符 11">
            <a:extLst>
              <a:ext uri="{FF2B5EF4-FFF2-40B4-BE49-F238E27FC236}">
                <a16:creationId xmlns:a16="http://schemas.microsoft.com/office/drawing/2014/main" id="{2014F1B5-4040-4453-8DAA-C0916F3554CD}"/>
              </a:ext>
            </a:extLst>
          </p:cNvPr>
          <p:cNvSpPr>
            <a:spLocks noGrp="1"/>
          </p:cNvSpPr>
          <p:nvPr>
            <p:ph type="body" sz="quarter" idx="20" hasCustomPrompt="1"/>
          </p:nvPr>
        </p:nvSpPr>
        <p:spPr>
          <a:xfrm>
            <a:off x="8432206" y="4325324"/>
            <a:ext cx="2924760" cy="1477328"/>
          </a:xfrm>
          <a:prstGeom prst="rect">
            <a:avLst/>
          </a:prstGeom>
        </p:spPr>
        <p:txBody>
          <a:bodyPr>
            <a:noAutofit/>
          </a:bodyPr>
          <a:lstStyle>
            <a:lvl1pPr marL="0" indent="0" algn="ctr">
              <a:lnSpc>
                <a:spcPct val="130000"/>
              </a:lnSpc>
              <a:buNone/>
              <a:defRPr sz="1800"/>
            </a:lvl1pPr>
          </a:lstStyle>
          <a:p>
            <a:pPr lvl="0"/>
            <a:r>
              <a:rPr lang="zh-CN" altLang="en-US" dirty="0"/>
              <a:t>请输入你的内容</a:t>
            </a:r>
          </a:p>
        </p:txBody>
      </p:sp>
      <p:sp>
        <p:nvSpPr>
          <p:cNvPr id="3" name="日期占位符 2">
            <a:extLst>
              <a:ext uri="{FF2B5EF4-FFF2-40B4-BE49-F238E27FC236}">
                <a16:creationId xmlns:a16="http://schemas.microsoft.com/office/drawing/2014/main" id="{C0D3B1BF-0A7D-4A7B-A7BB-E9DCE4B82CEB}"/>
              </a:ext>
            </a:extLst>
          </p:cNvPr>
          <p:cNvSpPr>
            <a:spLocks noGrp="1"/>
          </p:cNvSpPr>
          <p:nvPr>
            <p:ph type="dt" sz="half" idx="21"/>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5" name="灯片编号占位符 4">
            <a:extLst>
              <a:ext uri="{FF2B5EF4-FFF2-40B4-BE49-F238E27FC236}">
                <a16:creationId xmlns:a16="http://schemas.microsoft.com/office/drawing/2014/main" id="{8BAFC0CC-A476-489C-8781-CBDD0353B7F8}"/>
              </a:ext>
            </a:extLst>
          </p:cNvPr>
          <p:cNvSpPr>
            <a:spLocks noGrp="1"/>
          </p:cNvSpPr>
          <p:nvPr>
            <p:ph type="sldNum" sz="quarter" idx="23"/>
          </p:nvPr>
        </p:nvSpPr>
        <p:spPr/>
        <p:txBody>
          <a:bodyPr/>
          <a:lstStyle/>
          <a:p>
            <a:fld id="{C79ECAFE-A460-4E13-ABCB-32CAE6136244}" type="slidenum">
              <a:rPr lang="zh-CN" altLang="en-US" smtClean="0"/>
              <a:pPr/>
              <a:t>‹#›</a:t>
            </a:fld>
            <a:endParaRPr lang="zh-CN" altLang="en-US" dirty="0"/>
          </a:p>
        </p:txBody>
      </p:sp>
      <p:grpSp>
        <p:nvGrpSpPr>
          <p:cNvPr id="35" name="组合 34">
            <a:extLst>
              <a:ext uri="{FF2B5EF4-FFF2-40B4-BE49-F238E27FC236}">
                <a16:creationId xmlns:a16="http://schemas.microsoft.com/office/drawing/2014/main" id="{5EFFA012-84DF-410F-B2D0-3E6669E2C7C0}"/>
              </a:ext>
            </a:extLst>
          </p:cNvPr>
          <p:cNvGrpSpPr>
            <a:grpSpLocks/>
          </p:cNvGrpSpPr>
          <p:nvPr userDrawn="1"/>
        </p:nvGrpSpPr>
        <p:grpSpPr>
          <a:xfrm>
            <a:off x="660400" y="344681"/>
            <a:ext cx="384771" cy="384771"/>
            <a:chOff x="669869" y="597306"/>
            <a:chExt cx="409972" cy="409973"/>
          </a:xfrm>
        </p:grpSpPr>
        <p:sp>
          <p:nvSpPr>
            <p:cNvPr id="36" name="íṥļîḓê">
              <a:extLst>
                <a:ext uri="{FF2B5EF4-FFF2-40B4-BE49-F238E27FC236}">
                  <a16:creationId xmlns:a16="http://schemas.microsoft.com/office/drawing/2014/main" id="{E73C0D37-EDAC-4E6C-B948-E6725E0376AE}"/>
                </a:ext>
              </a:extLst>
            </p:cNvPr>
            <p:cNvSpPr/>
            <p:nvPr/>
          </p:nvSpPr>
          <p:spPr>
            <a:xfrm>
              <a:off x="669869" y="597306"/>
              <a:ext cx="409972" cy="409973"/>
            </a:xfrm>
            <a:prstGeom prst="ellipse">
              <a:avLst/>
            </a:prstGeom>
            <a:noFill/>
            <a:ln w="12700">
              <a:solidFill>
                <a:schemeClr val="accent1">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775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7" name="íṥlíḓê">
              <a:extLst>
                <a:ext uri="{FF2B5EF4-FFF2-40B4-BE49-F238E27FC236}">
                  <a16:creationId xmlns:a16="http://schemas.microsoft.com/office/drawing/2014/main" id="{79D920AC-FF25-4E80-9F5E-FD7A3CDFEE89}"/>
                </a:ext>
              </a:extLst>
            </p:cNvPr>
            <p:cNvSpPr/>
            <p:nvPr/>
          </p:nvSpPr>
          <p:spPr>
            <a:xfrm>
              <a:off x="707772" y="635208"/>
              <a:ext cx="334166" cy="334167"/>
            </a:xfrm>
            <a:prstGeom prst="ellipse">
              <a:avLst/>
            </a:prstGeom>
            <a:solidFill>
              <a:schemeClr val="accent1">
                <a:lumMod val="60000"/>
                <a:lumOff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5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8" name="ïśļiḑé">
              <a:extLst>
                <a:ext uri="{FF2B5EF4-FFF2-40B4-BE49-F238E27FC236}">
                  <a16:creationId xmlns:a16="http://schemas.microsoft.com/office/drawing/2014/main" id="{C396806A-E7FB-440E-BB47-06F7EC8FC38F}"/>
                </a:ext>
              </a:extLst>
            </p:cNvPr>
            <p:cNvSpPr/>
            <p:nvPr/>
          </p:nvSpPr>
          <p:spPr>
            <a:xfrm>
              <a:off x="772089" y="699681"/>
              <a:ext cx="205530" cy="205219"/>
            </a:xfrm>
            <a:custGeom>
              <a:avLst/>
              <a:gdLst>
                <a:gd name="connsiteX0" fmla="*/ 347041 w 607639"/>
                <a:gd name="connsiteY0" fmla="*/ 313875 h 606722"/>
                <a:gd name="connsiteX1" fmla="*/ 379713 w 607639"/>
                <a:gd name="connsiteY1" fmla="*/ 346512 h 606722"/>
                <a:gd name="connsiteX2" fmla="*/ 347041 w 607639"/>
                <a:gd name="connsiteY2" fmla="*/ 379149 h 606722"/>
                <a:gd name="connsiteX3" fmla="*/ 314369 w 607639"/>
                <a:gd name="connsiteY3" fmla="*/ 346512 h 606722"/>
                <a:gd name="connsiteX4" fmla="*/ 347041 w 607639"/>
                <a:gd name="connsiteY4" fmla="*/ 313875 h 606722"/>
                <a:gd name="connsiteX5" fmla="*/ 260563 w 607639"/>
                <a:gd name="connsiteY5" fmla="*/ 213037 h 606722"/>
                <a:gd name="connsiteX6" fmla="*/ 313452 w 607639"/>
                <a:gd name="connsiteY6" fmla="*/ 265856 h 606722"/>
                <a:gd name="connsiteX7" fmla="*/ 260563 w 607639"/>
                <a:gd name="connsiteY7" fmla="*/ 318675 h 606722"/>
                <a:gd name="connsiteX8" fmla="*/ 207674 w 607639"/>
                <a:gd name="connsiteY8" fmla="*/ 265856 h 606722"/>
                <a:gd name="connsiteX9" fmla="*/ 260563 w 607639"/>
                <a:gd name="connsiteY9" fmla="*/ 213037 h 606722"/>
                <a:gd name="connsiteX10" fmla="*/ 303775 w 607639"/>
                <a:gd name="connsiteY10" fmla="*/ 152236 h 606722"/>
                <a:gd name="connsiteX11" fmla="*/ 152466 w 607639"/>
                <a:gd name="connsiteY11" fmla="*/ 303317 h 606722"/>
                <a:gd name="connsiteX12" fmla="*/ 303775 w 607639"/>
                <a:gd name="connsiteY12" fmla="*/ 454486 h 606722"/>
                <a:gd name="connsiteX13" fmla="*/ 455173 w 607639"/>
                <a:gd name="connsiteY13" fmla="*/ 303317 h 606722"/>
                <a:gd name="connsiteX14" fmla="*/ 303775 w 607639"/>
                <a:gd name="connsiteY14" fmla="*/ 152236 h 606722"/>
                <a:gd name="connsiteX15" fmla="*/ 270042 w 607639"/>
                <a:gd name="connsiteY15" fmla="*/ 0 h 606722"/>
                <a:gd name="connsiteX16" fmla="*/ 337597 w 607639"/>
                <a:gd name="connsiteY16" fmla="*/ 0 h 606722"/>
                <a:gd name="connsiteX17" fmla="*/ 361628 w 607639"/>
                <a:gd name="connsiteY17" fmla="*/ 23995 h 606722"/>
                <a:gd name="connsiteX18" fmla="*/ 337597 w 607639"/>
                <a:gd name="connsiteY18" fmla="*/ 47901 h 606722"/>
                <a:gd name="connsiteX19" fmla="*/ 327806 w 607639"/>
                <a:gd name="connsiteY19" fmla="*/ 47901 h 606722"/>
                <a:gd name="connsiteX20" fmla="*/ 327806 w 607639"/>
                <a:gd name="connsiteY20" fmla="*/ 105756 h 606722"/>
                <a:gd name="connsiteX21" fmla="*/ 426691 w 607639"/>
                <a:gd name="connsiteY21" fmla="*/ 146726 h 606722"/>
                <a:gd name="connsiteX22" fmla="*/ 467723 w 607639"/>
                <a:gd name="connsiteY22" fmla="*/ 105756 h 606722"/>
                <a:gd name="connsiteX23" fmla="*/ 460780 w 607639"/>
                <a:gd name="connsiteY23" fmla="*/ 98913 h 606722"/>
                <a:gd name="connsiteX24" fmla="*/ 460780 w 607639"/>
                <a:gd name="connsiteY24" fmla="*/ 64965 h 606722"/>
                <a:gd name="connsiteX25" fmla="*/ 494691 w 607639"/>
                <a:gd name="connsiteY25" fmla="*/ 64965 h 606722"/>
                <a:gd name="connsiteX26" fmla="*/ 530382 w 607639"/>
                <a:gd name="connsiteY26" fmla="*/ 100602 h 606722"/>
                <a:gd name="connsiteX27" fmla="*/ 531094 w 607639"/>
                <a:gd name="connsiteY27" fmla="*/ 101313 h 606722"/>
                <a:gd name="connsiteX28" fmla="*/ 537414 w 607639"/>
                <a:gd name="connsiteY28" fmla="*/ 107534 h 606722"/>
                <a:gd name="connsiteX29" fmla="*/ 537770 w 607639"/>
                <a:gd name="connsiteY29" fmla="*/ 107978 h 606722"/>
                <a:gd name="connsiteX30" fmla="*/ 537948 w 607639"/>
                <a:gd name="connsiteY30" fmla="*/ 108156 h 606722"/>
                <a:gd name="connsiteX31" fmla="*/ 538482 w 607639"/>
                <a:gd name="connsiteY31" fmla="*/ 108689 h 606722"/>
                <a:gd name="connsiteX32" fmla="*/ 538215 w 607639"/>
                <a:gd name="connsiteY32" fmla="*/ 108423 h 606722"/>
                <a:gd name="connsiteX33" fmla="*/ 538749 w 607639"/>
                <a:gd name="connsiteY33" fmla="*/ 108867 h 606722"/>
                <a:gd name="connsiteX34" fmla="*/ 539105 w 607639"/>
                <a:gd name="connsiteY34" fmla="*/ 109311 h 606722"/>
                <a:gd name="connsiteX35" fmla="*/ 542487 w 607639"/>
                <a:gd name="connsiteY35" fmla="*/ 112688 h 606722"/>
                <a:gd name="connsiteX36" fmla="*/ 542487 w 607639"/>
                <a:gd name="connsiteY36" fmla="*/ 146637 h 606722"/>
                <a:gd name="connsiteX37" fmla="*/ 508576 w 607639"/>
                <a:gd name="connsiteY37" fmla="*/ 146637 h 606722"/>
                <a:gd name="connsiteX38" fmla="*/ 501634 w 607639"/>
                <a:gd name="connsiteY38" fmla="*/ 139705 h 606722"/>
                <a:gd name="connsiteX39" fmla="*/ 460691 w 607639"/>
                <a:gd name="connsiteY39" fmla="*/ 180675 h 606722"/>
                <a:gd name="connsiteX40" fmla="*/ 501723 w 607639"/>
                <a:gd name="connsiteY40" fmla="*/ 279410 h 606722"/>
                <a:gd name="connsiteX41" fmla="*/ 559576 w 607639"/>
                <a:gd name="connsiteY41" fmla="*/ 279410 h 606722"/>
                <a:gd name="connsiteX42" fmla="*/ 559576 w 607639"/>
                <a:gd name="connsiteY42" fmla="*/ 269634 h 606722"/>
                <a:gd name="connsiteX43" fmla="*/ 583608 w 607639"/>
                <a:gd name="connsiteY43" fmla="*/ 245639 h 606722"/>
                <a:gd name="connsiteX44" fmla="*/ 607639 w 607639"/>
                <a:gd name="connsiteY44" fmla="*/ 269634 h 606722"/>
                <a:gd name="connsiteX45" fmla="*/ 607639 w 607639"/>
                <a:gd name="connsiteY45" fmla="*/ 337088 h 606722"/>
                <a:gd name="connsiteX46" fmla="*/ 583608 w 607639"/>
                <a:gd name="connsiteY46" fmla="*/ 361083 h 606722"/>
                <a:gd name="connsiteX47" fmla="*/ 559576 w 607639"/>
                <a:gd name="connsiteY47" fmla="*/ 337088 h 606722"/>
                <a:gd name="connsiteX48" fmla="*/ 559576 w 607639"/>
                <a:gd name="connsiteY48" fmla="*/ 327312 h 606722"/>
                <a:gd name="connsiteX49" fmla="*/ 501723 w 607639"/>
                <a:gd name="connsiteY49" fmla="*/ 327312 h 606722"/>
                <a:gd name="connsiteX50" fmla="*/ 460691 w 607639"/>
                <a:gd name="connsiteY50" fmla="*/ 426047 h 606722"/>
                <a:gd name="connsiteX51" fmla="*/ 501634 w 607639"/>
                <a:gd name="connsiteY51" fmla="*/ 467017 h 606722"/>
                <a:gd name="connsiteX52" fmla="*/ 508576 w 607639"/>
                <a:gd name="connsiteY52" fmla="*/ 460085 h 606722"/>
                <a:gd name="connsiteX53" fmla="*/ 542487 w 607639"/>
                <a:gd name="connsiteY53" fmla="*/ 460085 h 606722"/>
                <a:gd name="connsiteX54" fmla="*/ 542487 w 607639"/>
                <a:gd name="connsiteY54" fmla="*/ 493945 h 606722"/>
                <a:gd name="connsiteX55" fmla="*/ 518990 w 607639"/>
                <a:gd name="connsiteY55" fmla="*/ 517496 h 606722"/>
                <a:gd name="connsiteX56" fmla="*/ 494691 w 607639"/>
                <a:gd name="connsiteY56" fmla="*/ 541668 h 606722"/>
                <a:gd name="connsiteX57" fmla="*/ 460780 w 607639"/>
                <a:gd name="connsiteY57" fmla="*/ 541668 h 606722"/>
                <a:gd name="connsiteX58" fmla="*/ 460780 w 607639"/>
                <a:gd name="connsiteY58" fmla="*/ 507809 h 606722"/>
                <a:gd name="connsiteX59" fmla="*/ 467723 w 607639"/>
                <a:gd name="connsiteY59" fmla="*/ 500877 h 606722"/>
                <a:gd name="connsiteX60" fmla="*/ 426691 w 607639"/>
                <a:gd name="connsiteY60" fmla="*/ 459996 h 606722"/>
                <a:gd name="connsiteX61" fmla="*/ 327806 w 607639"/>
                <a:gd name="connsiteY61" fmla="*/ 500966 h 606722"/>
                <a:gd name="connsiteX62" fmla="*/ 327806 w 607639"/>
                <a:gd name="connsiteY62" fmla="*/ 558732 h 606722"/>
                <a:gd name="connsiteX63" fmla="*/ 337597 w 607639"/>
                <a:gd name="connsiteY63" fmla="*/ 558732 h 606722"/>
                <a:gd name="connsiteX64" fmla="*/ 361628 w 607639"/>
                <a:gd name="connsiteY64" fmla="*/ 582727 h 606722"/>
                <a:gd name="connsiteX65" fmla="*/ 337597 w 607639"/>
                <a:gd name="connsiteY65" fmla="*/ 606722 h 606722"/>
                <a:gd name="connsiteX66" fmla="*/ 270042 w 607639"/>
                <a:gd name="connsiteY66" fmla="*/ 606722 h 606722"/>
                <a:gd name="connsiteX67" fmla="*/ 246011 w 607639"/>
                <a:gd name="connsiteY67" fmla="*/ 582727 h 606722"/>
                <a:gd name="connsiteX68" fmla="*/ 270042 w 607639"/>
                <a:gd name="connsiteY68" fmla="*/ 558732 h 606722"/>
                <a:gd name="connsiteX69" fmla="*/ 279833 w 607639"/>
                <a:gd name="connsiteY69" fmla="*/ 558732 h 606722"/>
                <a:gd name="connsiteX70" fmla="*/ 279833 w 607639"/>
                <a:gd name="connsiteY70" fmla="*/ 500966 h 606722"/>
                <a:gd name="connsiteX71" fmla="*/ 180948 w 607639"/>
                <a:gd name="connsiteY71" fmla="*/ 459996 h 606722"/>
                <a:gd name="connsiteX72" fmla="*/ 139916 w 607639"/>
                <a:gd name="connsiteY72" fmla="*/ 500877 h 606722"/>
                <a:gd name="connsiteX73" fmla="*/ 146859 w 607639"/>
                <a:gd name="connsiteY73" fmla="*/ 507809 h 606722"/>
                <a:gd name="connsiteX74" fmla="*/ 146859 w 607639"/>
                <a:gd name="connsiteY74" fmla="*/ 541668 h 606722"/>
                <a:gd name="connsiteX75" fmla="*/ 112859 w 607639"/>
                <a:gd name="connsiteY75" fmla="*/ 541668 h 606722"/>
                <a:gd name="connsiteX76" fmla="*/ 77257 w 607639"/>
                <a:gd name="connsiteY76" fmla="*/ 506120 h 606722"/>
                <a:gd name="connsiteX77" fmla="*/ 68534 w 607639"/>
                <a:gd name="connsiteY77" fmla="*/ 497411 h 606722"/>
                <a:gd name="connsiteX78" fmla="*/ 65063 w 607639"/>
                <a:gd name="connsiteY78" fmla="*/ 493945 h 606722"/>
                <a:gd name="connsiteX79" fmla="*/ 65063 w 607639"/>
                <a:gd name="connsiteY79" fmla="*/ 460085 h 606722"/>
                <a:gd name="connsiteX80" fmla="*/ 99063 w 607639"/>
                <a:gd name="connsiteY80" fmla="*/ 460085 h 606722"/>
                <a:gd name="connsiteX81" fmla="*/ 105916 w 607639"/>
                <a:gd name="connsiteY81" fmla="*/ 467017 h 606722"/>
                <a:gd name="connsiteX82" fmla="*/ 146948 w 607639"/>
                <a:gd name="connsiteY82" fmla="*/ 426047 h 606722"/>
                <a:gd name="connsiteX83" fmla="*/ 105916 w 607639"/>
                <a:gd name="connsiteY83" fmla="*/ 327312 h 606722"/>
                <a:gd name="connsiteX84" fmla="*/ 47974 w 607639"/>
                <a:gd name="connsiteY84" fmla="*/ 327312 h 606722"/>
                <a:gd name="connsiteX85" fmla="*/ 47974 w 607639"/>
                <a:gd name="connsiteY85" fmla="*/ 337088 h 606722"/>
                <a:gd name="connsiteX86" fmla="*/ 24031 w 607639"/>
                <a:gd name="connsiteY86" fmla="*/ 361083 h 606722"/>
                <a:gd name="connsiteX87" fmla="*/ 0 w 607639"/>
                <a:gd name="connsiteY87" fmla="*/ 337088 h 606722"/>
                <a:gd name="connsiteX88" fmla="*/ 0 w 607639"/>
                <a:gd name="connsiteY88" fmla="*/ 269634 h 606722"/>
                <a:gd name="connsiteX89" fmla="*/ 24031 w 607639"/>
                <a:gd name="connsiteY89" fmla="*/ 245639 h 606722"/>
                <a:gd name="connsiteX90" fmla="*/ 47974 w 607639"/>
                <a:gd name="connsiteY90" fmla="*/ 269634 h 606722"/>
                <a:gd name="connsiteX91" fmla="*/ 47974 w 607639"/>
                <a:gd name="connsiteY91" fmla="*/ 279410 h 606722"/>
                <a:gd name="connsiteX92" fmla="*/ 105916 w 607639"/>
                <a:gd name="connsiteY92" fmla="*/ 279410 h 606722"/>
                <a:gd name="connsiteX93" fmla="*/ 146948 w 607639"/>
                <a:gd name="connsiteY93" fmla="*/ 180675 h 606722"/>
                <a:gd name="connsiteX94" fmla="*/ 105916 w 607639"/>
                <a:gd name="connsiteY94" fmla="*/ 139705 h 606722"/>
                <a:gd name="connsiteX95" fmla="*/ 99063 w 607639"/>
                <a:gd name="connsiteY95" fmla="*/ 146637 h 606722"/>
                <a:gd name="connsiteX96" fmla="*/ 65063 w 607639"/>
                <a:gd name="connsiteY96" fmla="*/ 146637 h 606722"/>
                <a:gd name="connsiteX97" fmla="*/ 65063 w 607639"/>
                <a:gd name="connsiteY97" fmla="*/ 112688 h 606722"/>
                <a:gd name="connsiteX98" fmla="*/ 106450 w 607639"/>
                <a:gd name="connsiteY98" fmla="*/ 71452 h 606722"/>
                <a:gd name="connsiteX99" fmla="*/ 112859 w 607639"/>
                <a:gd name="connsiteY99" fmla="*/ 64965 h 606722"/>
                <a:gd name="connsiteX100" fmla="*/ 146859 w 607639"/>
                <a:gd name="connsiteY100" fmla="*/ 64965 h 606722"/>
                <a:gd name="connsiteX101" fmla="*/ 146859 w 607639"/>
                <a:gd name="connsiteY101" fmla="*/ 98913 h 606722"/>
                <a:gd name="connsiteX102" fmla="*/ 139916 w 607639"/>
                <a:gd name="connsiteY102" fmla="*/ 105756 h 606722"/>
                <a:gd name="connsiteX103" fmla="*/ 180948 w 607639"/>
                <a:gd name="connsiteY103" fmla="*/ 146726 h 606722"/>
                <a:gd name="connsiteX104" fmla="*/ 279833 w 607639"/>
                <a:gd name="connsiteY104" fmla="*/ 105756 h 606722"/>
                <a:gd name="connsiteX105" fmla="*/ 279833 w 607639"/>
                <a:gd name="connsiteY105" fmla="*/ 47901 h 606722"/>
                <a:gd name="connsiteX106" fmla="*/ 270042 w 607639"/>
                <a:gd name="connsiteY106" fmla="*/ 47901 h 606722"/>
                <a:gd name="connsiteX107" fmla="*/ 246011 w 607639"/>
                <a:gd name="connsiteY107" fmla="*/ 23995 h 606722"/>
                <a:gd name="connsiteX108" fmla="*/ 270042 w 607639"/>
                <a:gd name="connsiteY108"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607639" h="606722">
                  <a:moveTo>
                    <a:pt x="347041" y="313875"/>
                  </a:moveTo>
                  <a:cubicBezTo>
                    <a:pt x="365085" y="313875"/>
                    <a:pt x="379713" y="328487"/>
                    <a:pt x="379713" y="346512"/>
                  </a:cubicBezTo>
                  <a:cubicBezTo>
                    <a:pt x="379713" y="364537"/>
                    <a:pt x="365085" y="379149"/>
                    <a:pt x="347041" y="379149"/>
                  </a:cubicBezTo>
                  <a:cubicBezTo>
                    <a:pt x="328997" y="379149"/>
                    <a:pt x="314369" y="364537"/>
                    <a:pt x="314369" y="346512"/>
                  </a:cubicBezTo>
                  <a:cubicBezTo>
                    <a:pt x="314369" y="328487"/>
                    <a:pt x="328997" y="313875"/>
                    <a:pt x="347041" y="313875"/>
                  </a:cubicBezTo>
                  <a:close/>
                  <a:moveTo>
                    <a:pt x="260563" y="213037"/>
                  </a:moveTo>
                  <a:cubicBezTo>
                    <a:pt x="289773" y="213037"/>
                    <a:pt x="313452" y="236685"/>
                    <a:pt x="313452" y="265856"/>
                  </a:cubicBezTo>
                  <a:cubicBezTo>
                    <a:pt x="313452" y="295027"/>
                    <a:pt x="289773" y="318675"/>
                    <a:pt x="260563" y="318675"/>
                  </a:cubicBezTo>
                  <a:cubicBezTo>
                    <a:pt x="231353" y="318675"/>
                    <a:pt x="207674" y="295027"/>
                    <a:pt x="207674" y="265856"/>
                  </a:cubicBezTo>
                  <a:cubicBezTo>
                    <a:pt x="207674" y="236685"/>
                    <a:pt x="231353" y="213037"/>
                    <a:pt x="260563" y="213037"/>
                  </a:cubicBezTo>
                  <a:close/>
                  <a:moveTo>
                    <a:pt x="303775" y="152236"/>
                  </a:moveTo>
                  <a:cubicBezTo>
                    <a:pt x="220377" y="152236"/>
                    <a:pt x="152466" y="220045"/>
                    <a:pt x="152466" y="303317"/>
                  </a:cubicBezTo>
                  <a:cubicBezTo>
                    <a:pt x="152466" y="386678"/>
                    <a:pt x="220377" y="454486"/>
                    <a:pt x="303775" y="454486"/>
                  </a:cubicBezTo>
                  <a:cubicBezTo>
                    <a:pt x="387262" y="454486"/>
                    <a:pt x="455173" y="386678"/>
                    <a:pt x="455173" y="303317"/>
                  </a:cubicBezTo>
                  <a:cubicBezTo>
                    <a:pt x="455173" y="220045"/>
                    <a:pt x="387262" y="152236"/>
                    <a:pt x="303775" y="152236"/>
                  </a:cubicBezTo>
                  <a:close/>
                  <a:moveTo>
                    <a:pt x="270042" y="0"/>
                  </a:moveTo>
                  <a:lnTo>
                    <a:pt x="337597" y="0"/>
                  </a:lnTo>
                  <a:cubicBezTo>
                    <a:pt x="350859" y="0"/>
                    <a:pt x="361628" y="10753"/>
                    <a:pt x="361628" y="23995"/>
                  </a:cubicBezTo>
                  <a:cubicBezTo>
                    <a:pt x="361628" y="37237"/>
                    <a:pt x="350859" y="47901"/>
                    <a:pt x="337597" y="47901"/>
                  </a:cubicBezTo>
                  <a:lnTo>
                    <a:pt x="327806" y="47901"/>
                  </a:lnTo>
                  <a:lnTo>
                    <a:pt x="327806" y="105756"/>
                  </a:lnTo>
                  <a:cubicBezTo>
                    <a:pt x="364833" y="110200"/>
                    <a:pt x="398744" y="124864"/>
                    <a:pt x="426691" y="146726"/>
                  </a:cubicBezTo>
                  <a:lnTo>
                    <a:pt x="467723" y="105756"/>
                  </a:lnTo>
                  <a:lnTo>
                    <a:pt x="460780" y="98913"/>
                  </a:lnTo>
                  <a:cubicBezTo>
                    <a:pt x="451435" y="89493"/>
                    <a:pt x="451435" y="74385"/>
                    <a:pt x="460780" y="64965"/>
                  </a:cubicBezTo>
                  <a:cubicBezTo>
                    <a:pt x="470126" y="55633"/>
                    <a:pt x="485346" y="55633"/>
                    <a:pt x="494691" y="64965"/>
                  </a:cubicBezTo>
                  <a:lnTo>
                    <a:pt x="530382" y="100602"/>
                  </a:lnTo>
                  <a:lnTo>
                    <a:pt x="531094" y="101313"/>
                  </a:lnTo>
                  <a:lnTo>
                    <a:pt x="537414" y="107534"/>
                  </a:lnTo>
                  <a:lnTo>
                    <a:pt x="537770" y="107978"/>
                  </a:lnTo>
                  <a:lnTo>
                    <a:pt x="537948" y="108156"/>
                  </a:lnTo>
                  <a:lnTo>
                    <a:pt x="538482" y="108689"/>
                  </a:lnTo>
                  <a:lnTo>
                    <a:pt x="538215" y="108423"/>
                  </a:lnTo>
                  <a:lnTo>
                    <a:pt x="538749" y="108867"/>
                  </a:lnTo>
                  <a:lnTo>
                    <a:pt x="539105" y="109311"/>
                  </a:lnTo>
                  <a:lnTo>
                    <a:pt x="542487" y="112688"/>
                  </a:lnTo>
                  <a:cubicBezTo>
                    <a:pt x="551922" y="122109"/>
                    <a:pt x="551922" y="137217"/>
                    <a:pt x="542487" y="146637"/>
                  </a:cubicBezTo>
                  <a:cubicBezTo>
                    <a:pt x="533142" y="155969"/>
                    <a:pt x="517922" y="155969"/>
                    <a:pt x="508576" y="146637"/>
                  </a:cubicBezTo>
                  <a:lnTo>
                    <a:pt x="501634" y="139705"/>
                  </a:lnTo>
                  <a:lnTo>
                    <a:pt x="460691" y="180675"/>
                  </a:lnTo>
                  <a:cubicBezTo>
                    <a:pt x="482587" y="208491"/>
                    <a:pt x="497272" y="242440"/>
                    <a:pt x="501723" y="279410"/>
                  </a:cubicBezTo>
                  <a:lnTo>
                    <a:pt x="559576" y="279410"/>
                  </a:lnTo>
                  <a:lnTo>
                    <a:pt x="559576" y="269634"/>
                  </a:lnTo>
                  <a:cubicBezTo>
                    <a:pt x="559576" y="256393"/>
                    <a:pt x="570346" y="245639"/>
                    <a:pt x="583608" y="245639"/>
                  </a:cubicBezTo>
                  <a:cubicBezTo>
                    <a:pt x="596869" y="245639"/>
                    <a:pt x="607639" y="256393"/>
                    <a:pt x="607639" y="269634"/>
                  </a:cubicBezTo>
                  <a:lnTo>
                    <a:pt x="607639" y="337088"/>
                  </a:lnTo>
                  <a:cubicBezTo>
                    <a:pt x="607639" y="350329"/>
                    <a:pt x="596869" y="361083"/>
                    <a:pt x="583608" y="361083"/>
                  </a:cubicBezTo>
                  <a:cubicBezTo>
                    <a:pt x="570346" y="361083"/>
                    <a:pt x="559576" y="350329"/>
                    <a:pt x="559576" y="337088"/>
                  </a:cubicBezTo>
                  <a:lnTo>
                    <a:pt x="559576" y="327312"/>
                  </a:lnTo>
                  <a:lnTo>
                    <a:pt x="501723" y="327312"/>
                  </a:lnTo>
                  <a:cubicBezTo>
                    <a:pt x="497272" y="364282"/>
                    <a:pt x="482587" y="398142"/>
                    <a:pt x="460691" y="426047"/>
                  </a:cubicBezTo>
                  <a:lnTo>
                    <a:pt x="501634" y="467017"/>
                  </a:lnTo>
                  <a:lnTo>
                    <a:pt x="508576" y="460085"/>
                  </a:lnTo>
                  <a:cubicBezTo>
                    <a:pt x="517922" y="450753"/>
                    <a:pt x="533142" y="450753"/>
                    <a:pt x="542487" y="460085"/>
                  </a:cubicBezTo>
                  <a:cubicBezTo>
                    <a:pt x="551922" y="469416"/>
                    <a:pt x="551922" y="484613"/>
                    <a:pt x="542487" y="493945"/>
                  </a:cubicBezTo>
                  <a:cubicBezTo>
                    <a:pt x="512759" y="523717"/>
                    <a:pt x="518456" y="518029"/>
                    <a:pt x="518990" y="517496"/>
                  </a:cubicBezTo>
                  <a:cubicBezTo>
                    <a:pt x="518545" y="517940"/>
                    <a:pt x="514272" y="522206"/>
                    <a:pt x="494691" y="541668"/>
                  </a:cubicBezTo>
                  <a:cubicBezTo>
                    <a:pt x="485346" y="551089"/>
                    <a:pt x="470126" y="551089"/>
                    <a:pt x="460780" y="541668"/>
                  </a:cubicBezTo>
                  <a:cubicBezTo>
                    <a:pt x="451435" y="532337"/>
                    <a:pt x="451435" y="517140"/>
                    <a:pt x="460780" y="507809"/>
                  </a:cubicBezTo>
                  <a:lnTo>
                    <a:pt x="467723" y="500877"/>
                  </a:lnTo>
                  <a:lnTo>
                    <a:pt x="426691" y="459996"/>
                  </a:lnTo>
                  <a:cubicBezTo>
                    <a:pt x="398744" y="481858"/>
                    <a:pt x="364833" y="496522"/>
                    <a:pt x="327806" y="500966"/>
                  </a:cubicBezTo>
                  <a:lnTo>
                    <a:pt x="327806" y="558732"/>
                  </a:lnTo>
                  <a:lnTo>
                    <a:pt x="337597" y="558732"/>
                  </a:lnTo>
                  <a:cubicBezTo>
                    <a:pt x="350859" y="558732"/>
                    <a:pt x="361628" y="569485"/>
                    <a:pt x="361628" y="582727"/>
                  </a:cubicBezTo>
                  <a:cubicBezTo>
                    <a:pt x="361628" y="595969"/>
                    <a:pt x="350859" y="606722"/>
                    <a:pt x="337597" y="606722"/>
                  </a:cubicBezTo>
                  <a:lnTo>
                    <a:pt x="270042" y="606722"/>
                  </a:lnTo>
                  <a:cubicBezTo>
                    <a:pt x="256780" y="606722"/>
                    <a:pt x="246011" y="595969"/>
                    <a:pt x="246011" y="582727"/>
                  </a:cubicBezTo>
                  <a:cubicBezTo>
                    <a:pt x="246011" y="569485"/>
                    <a:pt x="256780" y="558732"/>
                    <a:pt x="270042" y="558732"/>
                  </a:cubicBezTo>
                  <a:lnTo>
                    <a:pt x="279833" y="558732"/>
                  </a:lnTo>
                  <a:lnTo>
                    <a:pt x="279833" y="500966"/>
                  </a:lnTo>
                  <a:cubicBezTo>
                    <a:pt x="242806" y="496522"/>
                    <a:pt x="208806" y="481858"/>
                    <a:pt x="180948" y="459996"/>
                  </a:cubicBezTo>
                  <a:lnTo>
                    <a:pt x="139916" y="500877"/>
                  </a:lnTo>
                  <a:lnTo>
                    <a:pt x="146859" y="507809"/>
                  </a:lnTo>
                  <a:cubicBezTo>
                    <a:pt x="156204" y="517140"/>
                    <a:pt x="156204" y="532337"/>
                    <a:pt x="146859" y="541668"/>
                  </a:cubicBezTo>
                  <a:cubicBezTo>
                    <a:pt x="137424" y="551089"/>
                    <a:pt x="122293" y="551089"/>
                    <a:pt x="112859" y="541668"/>
                  </a:cubicBezTo>
                  <a:lnTo>
                    <a:pt x="77257" y="506120"/>
                  </a:lnTo>
                  <a:lnTo>
                    <a:pt x="68534" y="497411"/>
                  </a:lnTo>
                  <a:lnTo>
                    <a:pt x="65063" y="493945"/>
                  </a:lnTo>
                  <a:cubicBezTo>
                    <a:pt x="55717" y="484613"/>
                    <a:pt x="55717" y="469416"/>
                    <a:pt x="65063" y="460085"/>
                  </a:cubicBezTo>
                  <a:cubicBezTo>
                    <a:pt x="74497" y="450753"/>
                    <a:pt x="89628" y="450753"/>
                    <a:pt x="99063" y="460085"/>
                  </a:cubicBezTo>
                  <a:lnTo>
                    <a:pt x="105916" y="467017"/>
                  </a:lnTo>
                  <a:lnTo>
                    <a:pt x="146948" y="426047"/>
                  </a:lnTo>
                  <a:cubicBezTo>
                    <a:pt x="125052" y="398142"/>
                    <a:pt x="110367" y="364282"/>
                    <a:pt x="105916" y="327312"/>
                  </a:cubicBezTo>
                  <a:lnTo>
                    <a:pt x="47974" y="327312"/>
                  </a:lnTo>
                  <a:lnTo>
                    <a:pt x="47974" y="337088"/>
                  </a:lnTo>
                  <a:cubicBezTo>
                    <a:pt x="47974" y="350329"/>
                    <a:pt x="37293" y="361083"/>
                    <a:pt x="24031" y="361083"/>
                  </a:cubicBezTo>
                  <a:cubicBezTo>
                    <a:pt x="10770" y="361083"/>
                    <a:pt x="0" y="350329"/>
                    <a:pt x="0" y="337088"/>
                  </a:cubicBezTo>
                  <a:lnTo>
                    <a:pt x="0" y="269634"/>
                  </a:lnTo>
                  <a:cubicBezTo>
                    <a:pt x="0" y="256393"/>
                    <a:pt x="10770" y="245639"/>
                    <a:pt x="24031" y="245639"/>
                  </a:cubicBezTo>
                  <a:cubicBezTo>
                    <a:pt x="37293" y="245639"/>
                    <a:pt x="47974" y="256393"/>
                    <a:pt x="47974" y="269634"/>
                  </a:cubicBezTo>
                  <a:lnTo>
                    <a:pt x="47974" y="279410"/>
                  </a:lnTo>
                  <a:lnTo>
                    <a:pt x="105916" y="279410"/>
                  </a:lnTo>
                  <a:cubicBezTo>
                    <a:pt x="110367" y="242440"/>
                    <a:pt x="125052" y="208491"/>
                    <a:pt x="146948" y="180675"/>
                  </a:cubicBezTo>
                  <a:lnTo>
                    <a:pt x="105916" y="139705"/>
                  </a:lnTo>
                  <a:lnTo>
                    <a:pt x="99063" y="146637"/>
                  </a:lnTo>
                  <a:cubicBezTo>
                    <a:pt x="89628" y="155969"/>
                    <a:pt x="74497" y="155969"/>
                    <a:pt x="65063" y="146637"/>
                  </a:cubicBezTo>
                  <a:cubicBezTo>
                    <a:pt x="55717" y="137217"/>
                    <a:pt x="55717" y="122109"/>
                    <a:pt x="65063" y="112688"/>
                  </a:cubicBezTo>
                  <a:lnTo>
                    <a:pt x="106450" y="71452"/>
                  </a:lnTo>
                  <a:lnTo>
                    <a:pt x="112859" y="64965"/>
                  </a:lnTo>
                  <a:cubicBezTo>
                    <a:pt x="122293" y="55633"/>
                    <a:pt x="137424" y="55633"/>
                    <a:pt x="146859" y="64965"/>
                  </a:cubicBezTo>
                  <a:cubicBezTo>
                    <a:pt x="156204" y="74385"/>
                    <a:pt x="156204" y="89493"/>
                    <a:pt x="146859" y="98913"/>
                  </a:cubicBezTo>
                  <a:lnTo>
                    <a:pt x="139916" y="105756"/>
                  </a:lnTo>
                  <a:lnTo>
                    <a:pt x="180948" y="146726"/>
                  </a:lnTo>
                  <a:cubicBezTo>
                    <a:pt x="208806" y="124864"/>
                    <a:pt x="242806" y="110200"/>
                    <a:pt x="279833" y="105756"/>
                  </a:cubicBezTo>
                  <a:lnTo>
                    <a:pt x="279833" y="47901"/>
                  </a:lnTo>
                  <a:lnTo>
                    <a:pt x="270042" y="47901"/>
                  </a:lnTo>
                  <a:cubicBezTo>
                    <a:pt x="256780" y="47901"/>
                    <a:pt x="246011" y="37237"/>
                    <a:pt x="246011" y="23995"/>
                  </a:cubicBezTo>
                  <a:cubicBezTo>
                    <a:pt x="246011" y="10753"/>
                    <a:pt x="256780" y="0"/>
                    <a:pt x="270042"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40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微软雅黑"/>
                <a:cs typeface="+mn-cs"/>
              </a:endParaRPr>
            </a:p>
          </p:txBody>
        </p:sp>
      </p:grpSp>
      <p:cxnSp>
        <p:nvCxnSpPr>
          <p:cNvPr id="27" name="直接连接符 26">
            <a:extLst>
              <a:ext uri="{FF2B5EF4-FFF2-40B4-BE49-F238E27FC236}">
                <a16:creationId xmlns:a16="http://schemas.microsoft.com/office/drawing/2014/main" id="{1AF0D8BD-5C5C-49C0-8D5F-70837455AAFB}"/>
              </a:ext>
            </a:extLst>
          </p:cNvPr>
          <p:cNvCxnSpPr>
            <a:cxnSpLocks/>
          </p:cNvCxnSpPr>
          <p:nvPr userDrawn="1"/>
        </p:nvCxnSpPr>
        <p:spPr>
          <a:xfrm>
            <a:off x="650931" y="852684"/>
            <a:ext cx="1086796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31" name="图片 30">
            <a:extLst>
              <a:ext uri="{FF2B5EF4-FFF2-40B4-BE49-F238E27FC236}">
                <a16:creationId xmlns:a16="http://schemas.microsoft.com/office/drawing/2014/main" id="{9840A60D-30C5-4A1F-AECB-80519F0F512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36962" y="292375"/>
            <a:ext cx="1375700" cy="437285"/>
          </a:xfrm>
          <a:prstGeom prst="rect">
            <a:avLst/>
          </a:prstGeom>
        </p:spPr>
      </p:pic>
    </p:spTree>
    <p:extLst>
      <p:ext uri="{BB962C8B-B14F-4D97-AF65-F5344CB8AC3E}">
        <p14:creationId xmlns:p14="http://schemas.microsoft.com/office/powerpoint/2010/main" val="23189481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标题和内容（图文-2）">
    <p:spTree>
      <p:nvGrpSpPr>
        <p:cNvPr id="1" name=""/>
        <p:cNvGrpSpPr/>
        <p:nvPr/>
      </p:nvGrpSpPr>
      <p:grpSpPr>
        <a:xfrm>
          <a:off x="0" y="0"/>
          <a:ext cx="0" cy="0"/>
          <a:chOff x="0" y="0"/>
          <a:chExt cx="0" cy="0"/>
        </a:xfrm>
      </p:grpSpPr>
      <p:pic>
        <p:nvPicPr>
          <p:cNvPr id="29" name="图片 28">
            <a:extLst>
              <a:ext uri="{FF2B5EF4-FFF2-40B4-BE49-F238E27FC236}">
                <a16:creationId xmlns:a16="http://schemas.microsoft.com/office/drawing/2014/main" id="{37C931A3-F02B-4FEF-B6C9-6F2D4457087E}"/>
              </a:ext>
            </a:extLst>
          </p:cNvPr>
          <p:cNvPicPr>
            <a:picLocks noChangeAspect="1"/>
          </p:cNvPicPr>
          <p:nvPr userDrawn="1"/>
        </p:nvPicPr>
        <p:blipFill rotWithShape="1">
          <a:blip r:embed="rId2">
            <a:alphaModFix amt="5000"/>
            <a:extLst>
              <a:ext uri="{28A0092B-C50C-407E-A947-70E740481C1C}">
                <a14:useLocalDpi xmlns:a14="http://schemas.microsoft.com/office/drawing/2010/main" val="0"/>
              </a:ext>
            </a:extLst>
          </a:blip>
          <a:srcRect t="7878" b="7878"/>
          <a:stretch/>
        </p:blipFill>
        <p:spPr>
          <a:xfrm>
            <a:off x="0" y="0"/>
            <a:ext cx="12192000" cy="6858000"/>
          </a:xfrm>
          <a:prstGeom prst="rect">
            <a:avLst/>
          </a:prstGeom>
        </p:spPr>
      </p:pic>
      <p:sp>
        <p:nvSpPr>
          <p:cNvPr id="25" name="文本占位符 67">
            <a:extLst>
              <a:ext uri="{FF2B5EF4-FFF2-40B4-BE49-F238E27FC236}">
                <a16:creationId xmlns:a16="http://schemas.microsoft.com/office/drawing/2014/main" id="{60F93DEA-A852-4B06-9273-376E9E5D4153}"/>
              </a:ext>
            </a:extLst>
          </p:cNvPr>
          <p:cNvSpPr>
            <a:spLocks noGrp="1"/>
          </p:cNvSpPr>
          <p:nvPr>
            <p:ph type="body" sz="quarter" idx="11" hasCustomPrompt="1"/>
          </p:nvPr>
        </p:nvSpPr>
        <p:spPr>
          <a:xfrm>
            <a:off x="1216933" y="347251"/>
            <a:ext cx="8920029" cy="402291"/>
          </a:xfrm>
          <a:prstGeom prst="rect">
            <a:avLst/>
          </a:prstGeom>
        </p:spPr>
        <p:txBody>
          <a:bodyPr lIns="0" bIns="46800">
            <a:spAutoFit/>
          </a:bodyPr>
          <a:lstStyle>
            <a:lvl1pPr marL="0" indent="0">
              <a:lnSpc>
                <a:spcPct val="100000"/>
              </a:lnSpc>
              <a:buNone/>
              <a:defRPr b="1">
                <a:solidFill>
                  <a:schemeClr val="accent1"/>
                </a:solidFill>
                <a:latin typeface="+mj-ea"/>
                <a:ea typeface="+mj-ea"/>
              </a:defRPr>
            </a:lvl1pPr>
          </a:lstStyle>
          <a:p>
            <a:pPr lvl="0"/>
            <a:r>
              <a:rPr lang="zh-CN" altLang="en-US" dirty="0"/>
              <a:t>请输入你的章节标题</a:t>
            </a:r>
          </a:p>
        </p:txBody>
      </p:sp>
      <p:cxnSp>
        <p:nvCxnSpPr>
          <p:cNvPr id="28" name="直接连接符 27">
            <a:extLst>
              <a:ext uri="{FF2B5EF4-FFF2-40B4-BE49-F238E27FC236}">
                <a16:creationId xmlns:a16="http://schemas.microsoft.com/office/drawing/2014/main" id="{BF51A262-EF82-4309-AD98-5095F6DA986F}"/>
              </a:ext>
            </a:extLst>
          </p:cNvPr>
          <p:cNvCxnSpPr>
            <a:cxnSpLocks/>
          </p:cNvCxnSpPr>
          <p:nvPr userDrawn="1"/>
        </p:nvCxnSpPr>
        <p:spPr>
          <a:xfrm>
            <a:off x="669228" y="3632200"/>
            <a:ext cx="10858500" cy="0"/>
          </a:xfrm>
          <a:prstGeom prst="line">
            <a:avLst/>
          </a:prstGeom>
          <a:ln w="25400" cap="flat">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5" name="矩形 34">
            <a:extLst>
              <a:ext uri="{FF2B5EF4-FFF2-40B4-BE49-F238E27FC236}">
                <a16:creationId xmlns:a16="http://schemas.microsoft.com/office/drawing/2014/main" id="{39314F2A-CF68-49ED-B2FE-7EB0D909A425}"/>
              </a:ext>
            </a:extLst>
          </p:cNvPr>
          <p:cNvSpPr/>
          <p:nvPr userDrawn="1"/>
        </p:nvSpPr>
        <p:spPr>
          <a:xfrm>
            <a:off x="669228" y="1496583"/>
            <a:ext cx="2124544" cy="178573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a:extLst>
              <a:ext uri="{FF2B5EF4-FFF2-40B4-BE49-F238E27FC236}">
                <a16:creationId xmlns:a16="http://schemas.microsoft.com/office/drawing/2014/main" id="{3910F900-2807-4DCD-B5B5-82A5DD0F608E}"/>
              </a:ext>
            </a:extLst>
          </p:cNvPr>
          <p:cNvSpPr/>
          <p:nvPr userDrawn="1"/>
        </p:nvSpPr>
        <p:spPr>
          <a:xfrm>
            <a:off x="9394356" y="3984612"/>
            <a:ext cx="2124544" cy="178573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图片占位符 42">
            <a:extLst>
              <a:ext uri="{FF2B5EF4-FFF2-40B4-BE49-F238E27FC236}">
                <a16:creationId xmlns:a16="http://schemas.microsoft.com/office/drawing/2014/main" id="{4D9A6F69-B4BF-497A-A215-06F3933D0E7C}"/>
              </a:ext>
            </a:extLst>
          </p:cNvPr>
          <p:cNvSpPr>
            <a:spLocks noGrp="1"/>
          </p:cNvSpPr>
          <p:nvPr>
            <p:ph type="pic" sz="quarter" idx="12"/>
          </p:nvPr>
        </p:nvSpPr>
        <p:spPr>
          <a:xfrm>
            <a:off x="726750" y="1536731"/>
            <a:ext cx="2009500" cy="1689041"/>
          </a:xfrm>
          <a:custGeom>
            <a:avLst/>
            <a:gdLst>
              <a:gd name="connsiteX0" fmla="*/ 0 w 2009500"/>
              <a:gd name="connsiteY0" fmla="*/ 0 h 1689041"/>
              <a:gd name="connsiteX1" fmla="*/ 2009500 w 2009500"/>
              <a:gd name="connsiteY1" fmla="*/ 0 h 1689041"/>
              <a:gd name="connsiteX2" fmla="*/ 2009500 w 2009500"/>
              <a:gd name="connsiteY2" fmla="*/ 1689041 h 1689041"/>
              <a:gd name="connsiteX3" fmla="*/ 0 w 2009500"/>
              <a:gd name="connsiteY3" fmla="*/ 1689041 h 1689041"/>
            </a:gdLst>
            <a:ahLst/>
            <a:cxnLst>
              <a:cxn ang="0">
                <a:pos x="connsiteX0" y="connsiteY0"/>
              </a:cxn>
              <a:cxn ang="0">
                <a:pos x="connsiteX1" y="connsiteY1"/>
              </a:cxn>
              <a:cxn ang="0">
                <a:pos x="connsiteX2" y="connsiteY2"/>
              </a:cxn>
              <a:cxn ang="0">
                <a:pos x="connsiteX3" y="connsiteY3"/>
              </a:cxn>
            </a:cxnLst>
            <a:rect l="l" t="t" r="r" b="b"/>
            <a:pathLst>
              <a:path w="2009500" h="1689041">
                <a:moveTo>
                  <a:pt x="0" y="0"/>
                </a:moveTo>
                <a:lnTo>
                  <a:pt x="2009500" y="0"/>
                </a:lnTo>
                <a:lnTo>
                  <a:pt x="2009500" y="1689041"/>
                </a:lnTo>
                <a:lnTo>
                  <a:pt x="0" y="1689041"/>
                </a:lnTo>
                <a:close/>
              </a:path>
            </a:pathLst>
          </a:custGeom>
        </p:spPr>
        <p:txBody>
          <a:bodyPr wrap="square">
            <a:noAutofit/>
          </a:bodyPr>
          <a:lstStyle/>
          <a:p>
            <a:endParaRPr lang="zh-CN" altLang="en-US" dirty="0"/>
          </a:p>
        </p:txBody>
      </p:sp>
      <p:sp>
        <p:nvSpPr>
          <p:cNvPr id="44" name="图片占位符 43">
            <a:extLst>
              <a:ext uri="{FF2B5EF4-FFF2-40B4-BE49-F238E27FC236}">
                <a16:creationId xmlns:a16="http://schemas.microsoft.com/office/drawing/2014/main" id="{A4BFC51A-AB6F-4D9D-BDF3-1B823AA6C651}"/>
              </a:ext>
            </a:extLst>
          </p:cNvPr>
          <p:cNvSpPr>
            <a:spLocks noGrp="1"/>
          </p:cNvSpPr>
          <p:nvPr>
            <p:ph type="pic" sz="quarter" idx="13"/>
          </p:nvPr>
        </p:nvSpPr>
        <p:spPr>
          <a:xfrm>
            <a:off x="9451878" y="4032961"/>
            <a:ext cx="2009500" cy="1689041"/>
          </a:xfrm>
          <a:custGeom>
            <a:avLst/>
            <a:gdLst>
              <a:gd name="connsiteX0" fmla="*/ 0 w 2009500"/>
              <a:gd name="connsiteY0" fmla="*/ 0 h 1689041"/>
              <a:gd name="connsiteX1" fmla="*/ 2009500 w 2009500"/>
              <a:gd name="connsiteY1" fmla="*/ 0 h 1689041"/>
              <a:gd name="connsiteX2" fmla="*/ 2009500 w 2009500"/>
              <a:gd name="connsiteY2" fmla="*/ 1689041 h 1689041"/>
              <a:gd name="connsiteX3" fmla="*/ 0 w 2009500"/>
              <a:gd name="connsiteY3" fmla="*/ 1689041 h 1689041"/>
            </a:gdLst>
            <a:ahLst/>
            <a:cxnLst>
              <a:cxn ang="0">
                <a:pos x="connsiteX0" y="connsiteY0"/>
              </a:cxn>
              <a:cxn ang="0">
                <a:pos x="connsiteX1" y="connsiteY1"/>
              </a:cxn>
              <a:cxn ang="0">
                <a:pos x="connsiteX2" y="connsiteY2"/>
              </a:cxn>
              <a:cxn ang="0">
                <a:pos x="connsiteX3" y="connsiteY3"/>
              </a:cxn>
            </a:cxnLst>
            <a:rect l="l" t="t" r="r" b="b"/>
            <a:pathLst>
              <a:path w="2009500" h="1689041">
                <a:moveTo>
                  <a:pt x="0" y="0"/>
                </a:moveTo>
                <a:lnTo>
                  <a:pt x="2009500" y="0"/>
                </a:lnTo>
                <a:lnTo>
                  <a:pt x="2009500" y="1689041"/>
                </a:lnTo>
                <a:lnTo>
                  <a:pt x="0" y="1689041"/>
                </a:lnTo>
                <a:close/>
              </a:path>
            </a:pathLst>
          </a:custGeom>
        </p:spPr>
        <p:txBody>
          <a:bodyPr wrap="square">
            <a:noAutofit/>
          </a:bodyPr>
          <a:lstStyle/>
          <a:p>
            <a:endParaRPr lang="zh-CN" altLang="en-US" dirty="0"/>
          </a:p>
        </p:txBody>
      </p:sp>
      <p:sp>
        <p:nvSpPr>
          <p:cNvPr id="5" name="文本占位符 4">
            <a:extLst>
              <a:ext uri="{FF2B5EF4-FFF2-40B4-BE49-F238E27FC236}">
                <a16:creationId xmlns:a16="http://schemas.microsoft.com/office/drawing/2014/main" id="{2D5056C9-4B0E-421F-ADCF-E3C7E8E216AA}"/>
              </a:ext>
            </a:extLst>
          </p:cNvPr>
          <p:cNvSpPr>
            <a:spLocks noGrp="1"/>
          </p:cNvSpPr>
          <p:nvPr>
            <p:ph type="body" sz="quarter" idx="14" hasCustomPrompt="1"/>
          </p:nvPr>
        </p:nvSpPr>
        <p:spPr>
          <a:xfrm>
            <a:off x="3246271" y="1535879"/>
            <a:ext cx="2793341" cy="461962"/>
          </a:xfrm>
          <a:prstGeom prst="rect">
            <a:avLst/>
          </a:prstGeom>
        </p:spPr>
        <p:txBody>
          <a:bodyPr lIns="0">
            <a:normAutofit/>
          </a:bodyPr>
          <a:lstStyle>
            <a:lvl1pPr marL="0" indent="0">
              <a:lnSpc>
                <a:spcPct val="100000"/>
              </a:lnSpc>
              <a:buNone/>
              <a:defRPr sz="2400" b="1">
                <a:solidFill>
                  <a:schemeClr val="accent1"/>
                </a:solidFill>
              </a:defRPr>
            </a:lvl1pPr>
          </a:lstStyle>
          <a:p>
            <a:pPr lvl="0"/>
            <a:r>
              <a:rPr lang="zh-CN" altLang="en-US" dirty="0"/>
              <a:t>请输入你的标题</a:t>
            </a:r>
          </a:p>
        </p:txBody>
      </p:sp>
      <p:sp>
        <p:nvSpPr>
          <p:cNvPr id="45" name="文本占位符 4">
            <a:extLst>
              <a:ext uri="{FF2B5EF4-FFF2-40B4-BE49-F238E27FC236}">
                <a16:creationId xmlns:a16="http://schemas.microsoft.com/office/drawing/2014/main" id="{AAAC5588-F2FF-473C-9D87-293341897B98}"/>
              </a:ext>
            </a:extLst>
          </p:cNvPr>
          <p:cNvSpPr>
            <a:spLocks noGrp="1"/>
          </p:cNvSpPr>
          <p:nvPr>
            <p:ph type="body" sz="quarter" idx="15" hasCustomPrompt="1"/>
          </p:nvPr>
        </p:nvSpPr>
        <p:spPr>
          <a:xfrm>
            <a:off x="6148516" y="4025048"/>
            <a:ext cx="2793341" cy="461962"/>
          </a:xfrm>
          <a:prstGeom prst="rect">
            <a:avLst/>
          </a:prstGeom>
        </p:spPr>
        <p:txBody>
          <a:bodyPr lIns="90000" rIns="0">
            <a:normAutofit/>
          </a:bodyPr>
          <a:lstStyle>
            <a:lvl1pPr marL="0" indent="0" algn="r">
              <a:lnSpc>
                <a:spcPct val="100000"/>
              </a:lnSpc>
              <a:buNone/>
              <a:defRPr sz="2400" b="1">
                <a:solidFill>
                  <a:schemeClr val="accent1"/>
                </a:solidFill>
              </a:defRPr>
            </a:lvl1pPr>
          </a:lstStyle>
          <a:p>
            <a:pPr lvl="0"/>
            <a:r>
              <a:rPr lang="zh-CN" altLang="en-US" dirty="0"/>
              <a:t>请输入你的标题</a:t>
            </a:r>
          </a:p>
        </p:txBody>
      </p:sp>
      <p:sp>
        <p:nvSpPr>
          <p:cNvPr id="46" name="文本占位符 11">
            <a:extLst>
              <a:ext uri="{FF2B5EF4-FFF2-40B4-BE49-F238E27FC236}">
                <a16:creationId xmlns:a16="http://schemas.microsoft.com/office/drawing/2014/main" id="{AB26A110-C91B-497D-9B24-4D7C41B00773}"/>
              </a:ext>
            </a:extLst>
          </p:cNvPr>
          <p:cNvSpPr>
            <a:spLocks noGrp="1"/>
          </p:cNvSpPr>
          <p:nvPr>
            <p:ph type="body" sz="quarter" idx="18" hasCustomPrompt="1"/>
          </p:nvPr>
        </p:nvSpPr>
        <p:spPr>
          <a:xfrm>
            <a:off x="3246271" y="2153813"/>
            <a:ext cx="8272629" cy="646331"/>
          </a:xfrm>
          <a:prstGeom prst="rect">
            <a:avLst/>
          </a:prstGeom>
        </p:spPr>
        <p:txBody>
          <a:bodyPr lIns="0">
            <a:noAutofit/>
          </a:bodyPr>
          <a:lstStyle>
            <a:lvl1pPr marL="0" indent="0" algn="l">
              <a:lnSpc>
                <a:spcPct val="130000"/>
              </a:lnSpc>
              <a:buNone/>
              <a:defRPr sz="1800"/>
            </a:lvl1pPr>
          </a:lstStyle>
          <a:p>
            <a:pPr lvl="0"/>
            <a:r>
              <a:rPr lang="zh-CN" altLang="en-US" dirty="0"/>
              <a:t>请输入你的内容</a:t>
            </a:r>
          </a:p>
        </p:txBody>
      </p:sp>
      <p:sp>
        <p:nvSpPr>
          <p:cNvPr id="47" name="文本占位符 11">
            <a:extLst>
              <a:ext uri="{FF2B5EF4-FFF2-40B4-BE49-F238E27FC236}">
                <a16:creationId xmlns:a16="http://schemas.microsoft.com/office/drawing/2014/main" id="{D7D35C3C-4CAC-4330-9805-A8DD184FFDE2}"/>
              </a:ext>
            </a:extLst>
          </p:cNvPr>
          <p:cNvSpPr>
            <a:spLocks noGrp="1"/>
          </p:cNvSpPr>
          <p:nvPr>
            <p:ph type="body" sz="quarter" idx="19" hasCustomPrompt="1"/>
          </p:nvPr>
        </p:nvSpPr>
        <p:spPr>
          <a:xfrm>
            <a:off x="669228" y="4619089"/>
            <a:ext cx="8272629" cy="646331"/>
          </a:xfrm>
          <a:prstGeom prst="rect">
            <a:avLst/>
          </a:prstGeom>
        </p:spPr>
        <p:txBody>
          <a:bodyPr lIns="90000" rIns="0">
            <a:noAutofit/>
          </a:bodyPr>
          <a:lstStyle>
            <a:lvl1pPr marL="0" indent="0" algn="r">
              <a:lnSpc>
                <a:spcPct val="130000"/>
              </a:lnSpc>
              <a:buNone/>
              <a:defRPr sz="1800"/>
            </a:lvl1pPr>
          </a:lstStyle>
          <a:p>
            <a:pPr lvl="0"/>
            <a:r>
              <a:rPr lang="zh-CN" altLang="en-US" dirty="0"/>
              <a:t>请输入你的内容</a:t>
            </a:r>
          </a:p>
        </p:txBody>
      </p:sp>
      <p:sp>
        <p:nvSpPr>
          <p:cNvPr id="3" name="日期占位符 2">
            <a:extLst>
              <a:ext uri="{FF2B5EF4-FFF2-40B4-BE49-F238E27FC236}">
                <a16:creationId xmlns:a16="http://schemas.microsoft.com/office/drawing/2014/main" id="{ABC6B45C-941A-49AC-90B5-0D96B66518D9}"/>
              </a:ext>
            </a:extLst>
          </p:cNvPr>
          <p:cNvSpPr>
            <a:spLocks noGrp="1"/>
          </p:cNvSpPr>
          <p:nvPr>
            <p:ph type="dt" sz="half" idx="20"/>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6" name="灯片编号占位符 5">
            <a:extLst>
              <a:ext uri="{FF2B5EF4-FFF2-40B4-BE49-F238E27FC236}">
                <a16:creationId xmlns:a16="http://schemas.microsoft.com/office/drawing/2014/main" id="{1B290F5A-D196-486B-8B44-1CBEEEB17348}"/>
              </a:ext>
            </a:extLst>
          </p:cNvPr>
          <p:cNvSpPr>
            <a:spLocks noGrp="1"/>
          </p:cNvSpPr>
          <p:nvPr>
            <p:ph type="sldNum" sz="quarter" idx="22"/>
          </p:nvPr>
        </p:nvSpPr>
        <p:spPr/>
        <p:txBody>
          <a:bodyPr/>
          <a:lstStyle/>
          <a:p>
            <a:fld id="{C79ECAFE-A460-4E13-ABCB-32CAE6136244}" type="slidenum">
              <a:rPr lang="zh-CN" altLang="en-US" smtClean="0"/>
              <a:pPr/>
              <a:t>‹#›</a:t>
            </a:fld>
            <a:endParaRPr lang="zh-CN" altLang="en-US" dirty="0"/>
          </a:p>
        </p:txBody>
      </p:sp>
      <p:grpSp>
        <p:nvGrpSpPr>
          <p:cNvPr id="32" name="组合 31">
            <a:extLst>
              <a:ext uri="{FF2B5EF4-FFF2-40B4-BE49-F238E27FC236}">
                <a16:creationId xmlns:a16="http://schemas.microsoft.com/office/drawing/2014/main" id="{787FD327-8DAB-4849-B23B-4503BB310E89}"/>
              </a:ext>
            </a:extLst>
          </p:cNvPr>
          <p:cNvGrpSpPr>
            <a:grpSpLocks/>
          </p:cNvGrpSpPr>
          <p:nvPr userDrawn="1"/>
        </p:nvGrpSpPr>
        <p:grpSpPr>
          <a:xfrm>
            <a:off x="660400" y="344681"/>
            <a:ext cx="384771" cy="384771"/>
            <a:chOff x="669869" y="597306"/>
            <a:chExt cx="409972" cy="409973"/>
          </a:xfrm>
        </p:grpSpPr>
        <p:sp>
          <p:nvSpPr>
            <p:cNvPr id="33" name="íṥļîḓê">
              <a:extLst>
                <a:ext uri="{FF2B5EF4-FFF2-40B4-BE49-F238E27FC236}">
                  <a16:creationId xmlns:a16="http://schemas.microsoft.com/office/drawing/2014/main" id="{82477A65-0AA8-4438-AE9B-67C58081D3B2}"/>
                </a:ext>
              </a:extLst>
            </p:cNvPr>
            <p:cNvSpPr/>
            <p:nvPr/>
          </p:nvSpPr>
          <p:spPr>
            <a:xfrm>
              <a:off x="669869" y="597306"/>
              <a:ext cx="409972" cy="409973"/>
            </a:xfrm>
            <a:prstGeom prst="ellipse">
              <a:avLst/>
            </a:prstGeom>
            <a:noFill/>
            <a:ln w="12700">
              <a:solidFill>
                <a:schemeClr val="accent1">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775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4" name="íṥlíḓê">
              <a:extLst>
                <a:ext uri="{FF2B5EF4-FFF2-40B4-BE49-F238E27FC236}">
                  <a16:creationId xmlns:a16="http://schemas.microsoft.com/office/drawing/2014/main" id="{E8493DE7-20AC-4E02-9138-ED6DFC7987F2}"/>
                </a:ext>
              </a:extLst>
            </p:cNvPr>
            <p:cNvSpPr/>
            <p:nvPr/>
          </p:nvSpPr>
          <p:spPr>
            <a:xfrm>
              <a:off x="707772" y="635208"/>
              <a:ext cx="334166" cy="334167"/>
            </a:xfrm>
            <a:prstGeom prst="ellipse">
              <a:avLst/>
            </a:prstGeom>
            <a:solidFill>
              <a:schemeClr val="accent1">
                <a:lumMod val="60000"/>
                <a:lumOff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5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6" name="ïśļiḑé">
              <a:extLst>
                <a:ext uri="{FF2B5EF4-FFF2-40B4-BE49-F238E27FC236}">
                  <a16:creationId xmlns:a16="http://schemas.microsoft.com/office/drawing/2014/main" id="{9FDCD366-6E90-4CAE-9B4E-923FD06A8213}"/>
                </a:ext>
              </a:extLst>
            </p:cNvPr>
            <p:cNvSpPr/>
            <p:nvPr/>
          </p:nvSpPr>
          <p:spPr>
            <a:xfrm>
              <a:off x="772089" y="699681"/>
              <a:ext cx="205530" cy="205219"/>
            </a:xfrm>
            <a:custGeom>
              <a:avLst/>
              <a:gdLst>
                <a:gd name="connsiteX0" fmla="*/ 347041 w 607639"/>
                <a:gd name="connsiteY0" fmla="*/ 313875 h 606722"/>
                <a:gd name="connsiteX1" fmla="*/ 379713 w 607639"/>
                <a:gd name="connsiteY1" fmla="*/ 346512 h 606722"/>
                <a:gd name="connsiteX2" fmla="*/ 347041 w 607639"/>
                <a:gd name="connsiteY2" fmla="*/ 379149 h 606722"/>
                <a:gd name="connsiteX3" fmla="*/ 314369 w 607639"/>
                <a:gd name="connsiteY3" fmla="*/ 346512 h 606722"/>
                <a:gd name="connsiteX4" fmla="*/ 347041 w 607639"/>
                <a:gd name="connsiteY4" fmla="*/ 313875 h 606722"/>
                <a:gd name="connsiteX5" fmla="*/ 260563 w 607639"/>
                <a:gd name="connsiteY5" fmla="*/ 213037 h 606722"/>
                <a:gd name="connsiteX6" fmla="*/ 313452 w 607639"/>
                <a:gd name="connsiteY6" fmla="*/ 265856 h 606722"/>
                <a:gd name="connsiteX7" fmla="*/ 260563 w 607639"/>
                <a:gd name="connsiteY7" fmla="*/ 318675 h 606722"/>
                <a:gd name="connsiteX8" fmla="*/ 207674 w 607639"/>
                <a:gd name="connsiteY8" fmla="*/ 265856 h 606722"/>
                <a:gd name="connsiteX9" fmla="*/ 260563 w 607639"/>
                <a:gd name="connsiteY9" fmla="*/ 213037 h 606722"/>
                <a:gd name="connsiteX10" fmla="*/ 303775 w 607639"/>
                <a:gd name="connsiteY10" fmla="*/ 152236 h 606722"/>
                <a:gd name="connsiteX11" fmla="*/ 152466 w 607639"/>
                <a:gd name="connsiteY11" fmla="*/ 303317 h 606722"/>
                <a:gd name="connsiteX12" fmla="*/ 303775 w 607639"/>
                <a:gd name="connsiteY12" fmla="*/ 454486 h 606722"/>
                <a:gd name="connsiteX13" fmla="*/ 455173 w 607639"/>
                <a:gd name="connsiteY13" fmla="*/ 303317 h 606722"/>
                <a:gd name="connsiteX14" fmla="*/ 303775 w 607639"/>
                <a:gd name="connsiteY14" fmla="*/ 152236 h 606722"/>
                <a:gd name="connsiteX15" fmla="*/ 270042 w 607639"/>
                <a:gd name="connsiteY15" fmla="*/ 0 h 606722"/>
                <a:gd name="connsiteX16" fmla="*/ 337597 w 607639"/>
                <a:gd name="connsiteY16" fmla="*/ 0 h 606722"/>
                <a:gd name="connsiteX17" fmla="*/ 361628 w 607639"/>
                <a:gd name="connsiteY17" fmla="*/ 23995 h 606722"/>
                <a:gd name="connsiteX18" fmla="*/ 337597 w 607639"/>
                <a:gd name="connsiteY18" fmla="*/ 47901 h 606722"/>
                <a:gd name="connsiteX19" fmla="*/ 327806 w 607639"/>
                <a:gd name="connsiteY19" fmla="*/ 47901 h 606722"/>
                <a:gd name="connsiteX20" fmla="*/ 327806 w 607639"/>
                <a:gd name="connsiteY20" fmla="*/ 105756 h 606722"/>
                <a:gd name="connsiteX21" fmla="*/ 426691 w 607639"/>
                <a:gd name="connsiteY21" fmla="*/ 146726 h 606722"/>
                <a:gd name="connsiteX22" fmla="*/ 467723 w 607639"/>
                <a:gd name="connsiteY22" fmla="*/ 105756 h 606722"/>
                <a:gd name="connsiteX23" fmla="*/ 460780 w 607639"/>
                <a:gd name="connsiteY23" fmla="*/ 98913 h 606722"/>
                <a:gd name="connsiteX24" fmla="*/ 460780 w 607639"/>
                <a:gd name="connsiteY24" fmla="*/ 64965 h 606722"/>
                <a:gd name="connsiteX25" fmla="*/ 494691 w 607639"/>
                <a:gd name="connsiteY25" fmla="*/ 64965 h 606722"/>
                <a:gd name="connsiteX26" fmla="*/ 530382 w 607639"/>
                <a:gd name="connsiteY26" fmla="*/ 100602 h 606722"/>
                <a:gd name="connsiteX27" fmla="*/ 531094 w 607639"/>
                <a:gd name="connsiteY27" fmla="*/ 101313 h 606722"/>
                <a:gd name="connsiteX28" fmla="*/ 537414 w 607639"/>
                <a:gd name="connsiteY28" fmla="*/ 107534 h 606722"/>
                <a:gd name="connsiteX29" fmla="*/ 537770 w 607639"/>
                <a:gd name="connsiteY29" fmla="*/ 107978 h 606722"/>
                <a:gd name="connsiteX30" fmla="*/ 537948 w 607639"/>
                <a:gd name="connsiteY30" fmla="*/ 108156 h 606722"/>
                <a:gd name="connsiteX31" fmla="*/ 538482 w 607639"/>
                <a:gd name="connsiteY31" fmla="*/ 108689 h 606722"/>
                <a:gd name="connsiteX32" fmla="*/ 538215 w 607639"/>
                <a:gd name="connsiteY32" fmla="*/ 108423 h 606722"/>
                <a:gd name="connsiteX33" fmla="*/ 538749 w 607639"/>
                <a:gd name="connsiteY33" fmla="*/ 108867 h 606722"/>
                <a:gd name="connsiteX34" fmla="*/ 539105 w 607639"/>
                <a:gd name="connsiteY34" fmla="*/ 109311 h 606722"/>
                <a:gd name="connsiteX35" fmla="*/ 542487 w 607639"/>
                <a:gd name="connsiteY35" fmla="*/ 112688 h 606722"/>
                <a:gd name="connsiteX36" fmla="*/ 542487 w 607639"/>
                <a:gd name="connsiteY36" fmla="*/ 146637 h 606722"/>
                <a:gd name="connsiteX37" fmla="*/ 508576 w 607639"/>
                <a:gd name="connsiteY37" fmla="*/ 146637 h 606722"/>
                <a:gd name="connsiteX38" fmla="*/ 501634 w 607639"/>
                <a:gd name="connsiteY38" fmla="*/ 139705 h 606722"/>
                <a:gd name="connsiteX39" fmla="*/ 460691 w 607639"/>
                <a:gd name="connsiteY39" fmla="*/ 180675 h 606722"/>
                <a:gd name="connsiteX40" fmla="*/ 501723 w 607639"/>
                <a:gd name="connsiteY40" fmla="*/ 279410 h 606722"/>
                <a:gd name="connsiteX41" fmla="*/ 559576 w 607639"/>
                <a:gd name="connsiteY41" fmla="*/ 279410 h 606722"/>
                <a:gd name="connsiteX42" fmla="*/ 559576 w 607639"/>
                <a:gd name="connsiteY42" fmla="*/ 269634 h 606722"/>
                <a:gd name="connsiteX43" fmla="*/ 583608 w 607639"/>
                <a:gd name="connsiteY43" fmla="*/ 245639 h 606722"/>
                <a:gd name="connsiteX44" fmla="*/ 607639 w 607639"/>
                <a:gd name="connsiteY44" fmla="*/ 269634 h 606722"/>
                <a:gd name="connsiteX45" fmla="*/ 607639 w 607639"/>
                <a:gd name="connsiteY45" fmla="*/ 337088 h 606722"/>
                <a:gd name="connsiteX46" fmla="*/ 583608 w 607639"/>
                <a:gd name="connsiteY46" fmla="*/ 361083 h 606722"/>
                <a:gd name="connsiteX47" fmla="*/ 559576 w 607639"/>
                <a:gd name="connsiteY47" fmla="*/ 337088 h 606722"/>
                <a:gd name="connsiteX48" fmla="*/ 559576 w 607639"/>
                <a:gd name="connsiteY48" fmla="*/ 327312 h 606722"/>
                <a:gd name="connsiteX49" fmla="*/ 501723 w 607639"/>
                <a:gd name="connsiteY49" fmla="*/ 327312 h 606722"/>
                <a:gd name="connsiteX50" fmla="*/ 460691 w 607639"/>
                <a:gd name="connsiteY50" fmla="*/ 426047 h 606722"/>
                <a:gd name="connsiteX51" fmla="*/ 501634 w 607639"/>
                <a:gd name="connsiteY51" fmla="*/ 467017 h 606722"/>
                <a:gd name="connsiteX52" fmla="*/ 508576 w 607639"/>
                <a:gd name="connsiteY52" fmla="*/ 460085 h 606722"/>
                <a:gd name="connsiteX53" fmla="*/ 542487 w 607639"/>
                <a:gd name="connsiteY53" fmla="*/ 460085 h 606722"/>
                <a:gd name="connsiteX54" fmla="*/ 542487 w 607639"/>
                <a:gd name="connsiteY54" fmla="*/ 493945 h 606722"/>
                <a:gd name="connsiteX55" fmla="*/ 518990 w 607639"/>
                <a:gd name="connsiteY55" fmla="*/ 517496 h 606722"/>
                <a:gd name="connsiteX56" fmla="*/ 494691 w 607639"/>
                <a:gd name="connsiteY56" fmla="*/ 541668 h 606722"/>
                <a:gd name="connsiteX57" fmla="*/ 460780 w 607639"/>
                <a:gd name="connsiteY57" fmla="*/ 541668 h 606722"/>
                <a:gd name="connsiteX58" fmla="*/ 460780 w 607639"/>
                <a:gd name="connsiteY58" fmla="*/ 507809 h 606722"/>
                <a:gd name="connsiteX59" fmla="*/ 467723 w 607639"/>
                <a:gd name="connsiteY59" fmla="*/ 500877 h 606722"/>
                <a:gd name="connsiteX60" fmla="*/ 426691 w 607639"/>
                <a:gd name="connsiteY60" fmla="*/ 459996 h 606722"/>
                <a:gd name="connsiteX61" fmla="*/ 327806 w 607639"/>
                <a:gd name="connsiteY61" fmla="*/ 500966 h 606722"/>
                <a:gd name="connsiteX62" fmla="*/ 327806 w 607639"/>
                <a:gd name="connsiteY62" fmla="*/ 558732 h 606722"/>
                <a:gd name="connsiteX63" fmla="*/ 337597 w 607639"/>
                <a:gd name="connsiteY63" fmla="*/ 558732 h 606722"/>
                <a:gd name="connsiteX64" fmla="*/ 361628 w 607639"/>
                <a:gd name="connsiteY64" fmla="*/ 582727 h 606722"/>
                <a:gd name="connsiteX65" fmla="*/ 337597 w 607639"/>
                <a:gd name="connsiteY65" fmla="*/ 606722 h 606722"/>
                <a:gd name="connsiteX66" fmla="*/ 270042 w 607639"/>
                <a:gd name="connsiteY66" fmla="*/ 606722 h 606722"/>
                <a:gd name="connsiteX67" fmla="*/ 246011 w 607639"/>
                <a:gd name="connsiteY67" fmla="*/ 582727 h 606722"/>
                <a:gd name="connsiteX68" fmla="*/ 270042 w 607639"/>
                <a:gd name="connsiteY68" fmla="*/ 558732 h 606722"/>
                <a:gd name="connsiteX69" fmla="*/ 279833 w 607639"/>
                <a:gd name="connsiteY69" fmla="*/ 558732 h 606722"/>
                <a:gd name="connsiteX70" fmla="*/ 279833 w 607639"/>
                <a:gd name="connsiteY70" fmla="*/ 500966 h 606722"/>
                <a:gd name="connsiteX71" fmla="*/ 180948 w 607639"/>
                <a:gd name="connsiteY71" fmla="*/ 459996 h 606722"/>
                <a:gd name="connsiteX72" fmla="*/ 139916 w 607639"/>
                <a:gd name="connsiteY72" fmla="*/ 500877 h 606722"/>
                <a:gd name="connsiteX73" fmla="*/ 146859 w 607639"/>
                <a:gd name="connsiteY73" fmla="*/ 507809 h 606722"/>
                <a:gd name="connsiteX74" fmla="*/ 146859 w 607639"/>
                <a:gd name="connsiteY74" fmla="*/ 541668 h 606722"/>
                <a:gd name="connsiteX75" fmla="*/ 112859 w 607639"/>
                <a:gd name="connsiteY75" fmla="*/ 541668 h 606722"/>
                <a:gd name="connsiteX76" fmla="*/ 77257 w 607639"/>
                <a:gd name="connsiteY76" fmla="*/ 506120 h 606722"/>
                <a:gd name="connsiteX77" fmla="*/ 68534 w 607639"/>
                <a:gd name="connsiteY77" fmla="*/ 497411 h 606722"/>
                <a:gd name="connsiteX78" fmla="*/ 65063 w 607639"/>
                <a:gd name="connsiteY78" fmla="*/ 493945 h 606722"/>
                <a:gd name="connsiteX79" fmla="*/ 65063 w 607639"/>
                <a:gd name="connsiteY79" fmla="*/ 460085 h 606722"/>
                <a:gd name="connsiteX80" fmla="*/ 99063 w 607639"/>
                <a:gd name="connsiteY80" fmla="*/ 460085 h 606722"/>
                <a:gd name="connsiteX81" fmla="*/ 105916 w 607639"/>
                <a:gd name="connsiteY81" fmla="*/ 467017 h 606722"/>
                <a:gd name="connsiteX82" fmla="*/ 146948 w 607639"/>
                <a:gd name="connsiteY82" fmla="*/ 426047 h 606722"/>
                <a:gd name="connsiteX83" fmla="*/ 105916 w 607639"/>
                <a:gd name="connsiteY83" fmla="*/ 327312 h 606722"/>
                <a:gd name="connsiteX84" fmla="*/ 47974 w 607639"/>
                <a:gd name="connsiteY84" fmla="*/ 327312 h 606722"/>
                <a:gd name="connsiteX85" fmla="*/ 47974 w 607639"/>
                <a:gd name="connsiteY85" fmla="*/ 337088 h 606722"/>
                <a:gd name="connsiteX86" fmla="*/ 24031 w 607639"/>
                <a:gd name="connsiteY86" fmla="*/ 361083 h 606722"/>
                <a:gd name="connsiteX87" fmla="*/ 0 w 607639"/>
                <a:gd name="connsiteY87" fmla="*/ 337088 h 606722"/>
                <a:gd name="connsiteX88" fmla="*/ 0 w 607639"/>
                <a:gd name="connsiteY88" fmla="*/ 269634 h 606722"/>
                <a:gd name="connsiteX89" fmla="*/ 24031 w 607639"/>
                <a:gd name="connsiteY89" fmla="*/ 245639 h 606722"/>
                <a:gd name="connsiteX90" fmla="*/ 47974 w 607639"/>
                <a:gd name="connsiteY90" fmla="*/ 269634 h 606722"/>
                <a:gd name="connsiteX91" fmla="*/ 47974 w 607639"/>
                <a:gd name="connsiteY91" fmla="*/ 279410 h 606722"/>
                <a:gd name="connsiteX92" fmla="*/ 105916 w 607639"/>
                <a:gd name="connsiteY92" fmla="*/ 279410 h 606722"/>
                <a:gd name="connsiteX93" fmla="*/ 146948 w 607639"/>
                <a:gd name="connsiteY93" fmla="*/ 180675 h 606722"/>
                <a:gd name="connsiteX94" fmla="*/ 105916 w 607639"/>
                <a:gd name="connsiteY94" fmla="*/ 139705 h 606722"/>
                <a:gd name="connsiteX95" fmla="*/ 99063 w 607639"/>
                <a:gd name="connsiteY95" fmla="*/ 146637 h 606722"/>
                <a:gd name="connsiteX96" fmla="*/ 65063 w 607639"/>
                <a:gd name="connsiteY96" fmla="*/ 146637 h 606722"/>
                <a:gd name="connsiteX97" fmla="*/ 65063 w 607639"/>
                <a:gd name="connsiteY97" fmla="*/ 112688 h 606722"/>
                <a:gd name="connsiteX98" fmla="*/ 106450 w 607639"/>
                <a:gd name="connsiteY98" fmla="*/ 71452 h 606722"/>
                <a:gd name="connsiteX99" fmla="*/ 112859 w 607639"/>
                <a:gd name="connsiteY99" fmla="*/ 64965 h 606722"/>
                <a:gd name="connsiteX100" fmla="*/ 146859 w 607639"/>
                <a:gd name="connsiteY100" fmla="*/ 64965 h 606722"/>
                <a:gd name="connsiteX101" fmla="*/ 146859 w 607639"/>
                <a:gd name="connsiteY101" fmla="*/ 98913 h 606722"/>
                <a:gd name="connsiteX102" fmla="*/ 139916 w 607639"/>
                <a:gd name="connsiteY102" fmla="*/ 105756 h 606722"/>
                <a:gd name="connsiteX103" fmla="*/ 180948 w 607639"/>
                <a:gd name="connsiteY103" fmla="*/ 146726 h 606722"/>
                <a:gd name="connsiteX104" fmla="*/ 279833 w 607639"/>
                <a:gd name="connsiteY104" fmla="*/ 105756 h 606722"/>
                <a:gd name="connsiteX105" fmla="*/ 279833 w 607639"/>
                <a:gd name="connsiteY105" fmla="*/ 47901 h 606722"/>
                <a:gd name="connsiteX106" fmla="*/ 270042 w 607639"/>
                <a:gd name="connsiteY106" fmla="*/ 47901 h 606722"/>
                <a:gd name="connsiteX107" fmla="*/ 246011 w 607639"/>
                <a:gd name="connsiteY107" fmla="*/ 23995 h 606722"/>
                <a:gd name="connsiteX108" fmla="*/ 270042 w 607639"/>
                <a:gd name="connsiteY108"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607639" h="606722">
                  <a:moveTo>
                    <a:pt x="347041" y="313875"/>
                  </a:moveTo>
                  <a:cubicBezTo>
                    <a:pt x="365085" y="313875"/>
                    <a:pt x="379713" y="328487"/>
                    <a:pt x="379713" y="346512"/>
                  </a:cubicBezTo>
                  <a:cubicBezTo>
                    <a:pt x="379713" y="364537"/>
                    <a:pt x="365085" y="379149"/>
                    <a:pt x="347041" y="379149"/>
                  </a:cubicBezTo>
                  <a:cubicBezTo>
                    <a:pt x="328997" y="379149"/>
                    <a:pt x="314369" y="364537"/>
                    <a:pt x="314369" y="346512"/>
                  </a:cubicBezTo>
                  <a:cubicBezTo>
                    <a:pt x="314369" y="328487"/>
                    <a:pt x="328997" y="313875"/>
                    <a:pt x="347041" y="313875"/>
                  </a:cubicBezTo>
                  <a:close/>
                  <a:moveTo>
                    <a:pt x="260563" y="213037"/>
                  </a:moveTo>
                  <a:cubicBezTo>
                    <a:pt x="289773" y="213037"/>
                    <a:pt x="313452" y="236685"/>
                    <a:pt x="313452" y="265856"/>
                  </a:cubicBezTo>
                  <a:cubicBezTo>
                    <a:pt x="313452" y="295027"/>
                    <a:pt x="289773" y="318675"/>
                    <a:pt x="260563" y="318675"/>
                  </a:cubicBezTo>
                  <a:cubicBezTo>
                    <a:pt x="231353" y="318675"/>
                    <a:pt x="207674" y="295027"/>
                    <a:pt x="207674" y="265856"/>
                  </a:cubicBezTo>
                  <a:cubicBezTo>
                    <a:pt x="207674" y="236685"/>
                    <a:pt x="231353" y="213037"/>
                    <a:pt x="260563" y="213037"/>
                  </a:cubicBezTo>
                  <a:close/>
                  <a:moveTo>
                    <a:pt x="303775" y="152236"/>
                  </a:moveTo>
                  <a:cubicBezTo>
                    <a:pt x="220377" y="152236"/>
                    <a:pt x="152466" y="220045"/>
                    <a:pt x="152466" y="303317"/>
                  </a:cubicBezTo>
                  <a:cubicBezTo>
                    <a:pt x="152466" y="386678"/>
                    <a:pt x="220377" y="454486"/>
                    <a:pt x="303775" y="454486"/>
                  </a:cubicBezTo>
                  <a:cubicBezTo>
                    <a:pt x="387262" y="454486"/>
                    <a:pt x="455173" y="386678"/>
                    <a:pt x="455173" y="303317"/>
                  </a:cubicBezTo>
                  <a:cubicBezTo>
                    <a:pt x="455173" y="220045"/>
                    <a:pt x="387262" y="152236"/>
                    <a:pt x="303775" y="152236"/>
                  </a:cubicBezTo>
                  <a:close/>
                  <a:moveTo>
                    <a:pt x="270042" y="0"/>
                  </a:moveTo>
                  <a:lnTo>
                    <a:pt x="337597" y="0"/>
                  </a:lnTo>
                  <a:cubicBezTo>
                    <a:pt x="350859" y="0"/>
                    <a:pt x="361628" y="10753"/>
                    <a:pt x="361628" y="23995"/>
                  </a:cubicBezTo>
                  <a:cubicBezTo>
                    <a:pt x="361628" y="37237"/>
                    <a:pt x="350859" y="47901"/>
                    <a:pt x="337597" y="47901"/>
                  </a:cubicBezTo>
                  <a:lnTo>
                    <a:pt x="327806" y="47901"/>
                  </a:lnTo>
                  <a:lnTo>
                    <a:pt x="327806" y="105756"/>
                  </a:lnTo>
                  <a:cubicBezTo>
                    <a:pt x="364833" y="110200"/>
                    <a:pt x="398744" y="124864"/>
                    <a:pt x="426691" y="146726"/>
                  </a:cubicBezTo>
                  <a:lnTo>
                    <a:pt x="467723" y="105756"/>
                  </a:lnTo>
                  <a:lnTo>
                    <a:pt x="460780" y="98913"/>
                  </a:lnTo>
                  <a:cubicBezTo>
                    <a:pt x="451435" y="89493"/>
                    <a:pt x="451435" y="74385"/>
                    <a:pt x="460780" y="64965"/>
                  </a:cubicBezTo>
                  <a:cubicBezTo>
                    <a:pt x="470126" y="55633"/>
                    <a:pt x="485346" y="55633"/>
                    <a:pt x="494691" y="64965"/>
                  </a:cubicBezTo>
                  <a:lnTo>
                    <a:pt x="530382" y="100602"/>
                  </a:lnTo>
                  <a:lnTo>
                    <a:pt x="531094" y="101313"/>
                  </a:lnTo>
                  <a:lnTo>
                    <a:pt x="537414" y="107534"/>
                  </a:lnTo>
                  <a:lnTo>
                    <a:pt x="537770" y="107978"/>
                  </a:lnTo>
                  <a:lnTo>
                    <a:pt x="537948" y="108156"/>
                  </a:lnTo>
                  <a:lnTo>
                    <a:pt x="538482" y="108689"/>
                  </a:lnTo>
                  <a:lnTo>
                    <a:pt x="538215" y="108423"/>
                  </a:lnTo>
                  <a:lnTo>
                    <a:pt x="538749" y="108867"/>
                  </a:lnTo>
                  <a:lnTo>
                    <a:pt x="539105" y="109311"/>
                  </a:lnTo>
                  <a:lnTo>
                    <a:pt x="542487" y="112688"/>
                  </a:lnTo>
                  <a:cubicBezTo>
                    <a:pt x="551922" y="122109"/>
                    <a:pt x="551922" y="137217"/>
                    <a:pt x="542487" y="146637"/>
                  </a:cubicBezTo>
                  <a:cubicBezTo>
                    <a:pt x="533142" y="155969"/>
                    <a:pt x="517922" y="155969"/>
                    <a:pt x="508576" y="146637"/>
                  </a:cubicBezTo>
                  <a:lnTo>
                    <a:pt x="501634" y="139705"/>
                  </a:lnTo>
                  <a:lnTo>
                    <a:pt x="460691" y="180675"/>
                  </a:lnTo>
                  <a:cubicBezTo>
                    <a:pt x="482587" y="208491"/>
                    <a:pt x="497272" y="242440"/>
                    <a:pt x="501723" y="279410"/>
                  </a:cubicBezTo>
                  <a:lnTo>
                    <a:pt x="559576" y="279410"/>
                  </a:lnTo>
                  <a:lnTo>
                    <a:pt x="559576" y="269634"/>
                  </a:lnTo>
                  <a:cubicBezTo>
                    <a:pt x="559576" y="256393"/>
                    <a:pt x="570346" y="245639"/>
                    <a:pt x="583608" y="245639"/>
                  </a:cubicBezTo>
                  <a:cubicBezTo>
                    <a:pt x="596869" y="245639"/>
                    <a:pt x="607639" y="256393"/>
                    <a:pt x="607639" y="269634"/>
                  </a:cubicBezTo>
                  <a:lnTo>
                    <a:pt x="607639" y="337088"/>
                  </a:lnTo>
                  <a:cubicBezTo>
                    <a:pt x="607639" y="350329"/>
                    <a:pt x="596869" y="361083"/>
                    <a:pt x="583608" y="361083"/>
                  </a:cubicBezTo>
                  <a:cubicBezTo>
                    <a:pt x="570346" y="361083"/>
                    <a:pt x="559576" y="350329"/>
                    <a:pt x="559576" y="337088"/>
                  </a:cubicBezTo>
                  <a:lnTo>
                    <a:pt x="559576" y="327312"/>
                  </a:lnTo>
                  <a:lnTo>
                    <a:pt x="501723" y="327312"/>
                  </a:lnTo>
                  <a:cubicBezTo>
                    <a:pt x="497272" y="364282"/>
                    <a:pt x="482587" y="398142"/>
                    <a:pt x="460691" y="426047"/>
                  </a:cubicBezTo>
                  <a:lnTo>
                    <a:pt x="501634" y="467017"/>
                  </a:lnTo>
                  <a:lnTo>
                    <a:pt x="508576" y="460085"/>
                  </a:lnTo>
                  <a:cubicBezTo>
                    <a:pt x="517922" y="450753"/>
                    <a:pt x="533142" y="450753"/>
                    <a:pt x="542487" y="460085"/>
                  </a:cubicBezTo>
                  <a:cubicBezTo>
                    <a:pt x="551922" y="469416"/>
                    <a:pt x="551922" y="484613"/>
                    <a:pt x="542487" y="493945"/>
                  </a:cubicBezTo>
                  <a:cubicBezTo>
                    <a:pt x="512759" y="523717"/>
                    <a:pt x="518456" y="518029"/>
                    <a:pt x="518990" y="517496"/>
                  </a:cubicBezTo>
                  <a:cubicBezTo>
                    <a:pt x="518545" y="517940"/>
                    <a:pt x="514272" y="522206"/>
                    <a:pt x="494691" y="541668"/>
                  </a:cubicBezTo>
                  <a:cubicBezTo>
                    <a:pt x="485346" y="551089"/>
                    <a:pt x="470126" y="551089"/>
                    <a:pt x="460780" y="541668"/>
                  </a:cubicBezTo>
                  <a:cubicBezTo>
                    <a:pt x="451435" y="532337"/>
                    <a:pt x="451435" y="517140"/>
                    <a:pt x="460780" y="507809"/>
                  </a:cubicBezTo>
                  <a:lnTo>
                    <a:pt x="467723" y="500877"/>
                  </a:lnTo>
                  <a:lnTo>
                    <a:pt x="426691" y="459996"/>
                  </a:lnTo>
                  <a:cubicBezTo>
                    <a:pt x="398744" y="481858"/>
                    <a:pt x="364833" y="496522"/>
                    <a:pt x="327806" y="500966"/>
                  </a:cubicBezTo>
                  <a:lnTo>
                    <a:pt x="327806" y="558732"/>
                  </a:lnTo>
                  <a:lnTo>
                    <a:pt x="337597" y="558732"/>
                  </a:lnTo>
                  <a:cubicBezTo>
                    <a:pt x="350859" y="558732"/>
                    <a:pt x="361628" y="569485"/>
                    <a:pt x="361628" y="582727"/>
                  </a:cubicBezTo>
                  <a:cubicBezTo>
                    <a:pt x="361628" y="595969"/>
                    <a:pt x="350859" y="606722"/>
                    <a:pt x="337597" y="606722"/>
                  </a:cubicBezTo>
                  <a:lnTo>
                    <a:pt x="270042" y="606722"/>
                  </a:lnTo>
                  <a:cubicBezTo>
                    <a:pt x="256780" y="606722"/>
                    <a:pt x="246011" y="595969"/>
                    <a:pt x="246011" y="582727"/>
                  </a:cubicBezTo>
                  <a:cubicBezTo>
                    <a:pt x="246011" y="569485"/>
                    <a:pt x="256780" y="558732"/>
                    <a:pt x="270042" y="558732"/>
                  </a:cubicBezTo>
                  <a:lnTo>
                    <a:pt x="279833" y="558732"/>
                  </a:lnTo>
                  <a:lnTo>
                    <a:pt x="279833" y="500966"/>
                  </a:lnTo>
                  <a:cubicBezTo>
                    <a:pt x="242806" y="496522"/>
                    <a:pt x="208806" y="481858"/>
                    <a:pt x="180948" y="459996"/>
                  </a:cubicBezTo>
                  <a:lnTo>
                    <a:pt x="139916" y="500877"/>
                  </a:lnTo>
                  <a:lnTo>
                    <a:pt x="146859" y="507809"/>
                  </a:lnTo>
                  <a:cubicBezTo>
                    <a:pt x="156204" y="517140"/>
                    <a:pt x="156204" y="532337"/>
                    <a:pt x="146859" y="541668"/>
                  </a:cubicBezTo>
                  <a:cubicBezTo>
                    <a:pt x="137424" y="551089"/>
                    <a:pt x="122293" y="551089"/>
                    <a:pt x="112859" y="541668"/>
                  </a:cubicBezTo>
                  <a:lnTo>
                    <a:pt x="77257" y="506120"/>
                  </a:lnTo>
                  <a:lnTo>
                    <a:pt x="68534" y="497411"/>
                  </a:lnTo>
                  <a:lnTo>
                    <a:pt x="65063" y="493945"/>
                  </a:lnTo>
                  <a:cubicBezTo>
                    <a:pt x="55717" y="484613"/>
                    <a:pt x="55717" y="469416"/>
                    <a:pt x="65063" y="460085"/>
                  </a:cubicBezTo>
                  <a:cubicBezTo>
                    <a:pt x="74497" y="450753"/>
                    <a:pt x="89628" y="450753"/>
                    <a:pt x="99063" y="460085"/>
                  </a:cubicBezTo>
                  <a:lnTo>
                    <a:pt x="105916" y="467017"/>
                  </a:lnTo>
                  <a:lnTo>
                    <a:pt x="146948" y="426047"/>
                  </a:lnTo>
                  <a:cubicBezTo>
                    <a:pt x="125052" y="398142"/>
                    <a:pt x="110367" y="364282"/>
                    <a:pt x="105916" y="327312"/>
                  </a:cubicBezTo>
                  <a:lnTo>
                    <a:pt x="47974" y="327312"/>
                  </a:lnTo>
                  <a:lnTo>
                    <a:pt x="47974" y="337088"/>
                  </a:lnTo>
                  <a:cubicBezTo>
                    <a:pt x="47974" y="350329"/>
                    <a:pt x="37293" y="361083"/>
                    <a:pt x="24031" y="361083"/>
                  </a:cubicBezTo>
                  <a:cubicBezTo>
                    <a:pt x="10770" y="361083"/>
                    <a:pt x="0" y="350329"/>
                    <a:pt x="0" y="337088"/>
                  </a:cubicBezTo>
                  <a:lnTo>
                    <a:pt x="0" y="269634"/>
                  </a:lnTo>
                  <a:cubicBezTo>
                    <a:pt x="0" y="256393"/>
                    <a:pt x="10770" y="245639"/>
                    <a:pt x="24031" y="245639"/>
                  </a:cubicBezTo>
                  <a:cubicBezTo>
                    <a:pt x="37293" y="245639"/>
                    <a:pt x="47974" y="256393"/>
                    <a:pt x="47974" y="269634"/>
                  </a:cubicBezTo>
                  <a:lnTo>
                    <a:pt x="47974" y="279410"/>
                  </a:lnTo>
                  <a:lnTo>
                    <a:pt x="105916" y="279410"/>
                  </a:lnTo>
                  <a:cubicBezTo>
                    <a:pt x="110367" y="242440"/>
                    <a:pt x="125052" y="208491"/>
                    <a:pt x="146948" y="180675"/>
                  </a:cubicBezTo>
                  <a:lnTo>
                    <a:pt x="105916" y="139705"/>
                  </a:lnTo>
                  <a:lnTo>
                    <a:pt x="99063" y="146637"/>
                  </a:lnTo>
                  <a:cubicBezTo>
                    <a:pt x="89628" y="155969"/>
                    <a:pt x="74497" y="155969"/>
                    <a:pt x="65063" y="146637"/>
                  </a:cubicBezTo>
                  <a:cubicBezTo>
                    <a:pt x="55717" y="137217"/>
                    <a:pt x="55717" y="122109"/>
                    <a:pt x="65063" y="112688"/>
                  </a:cubicBezTo>
                  <a:lnTo>
                    <a:pt x="106450" y="71452"/>
                  </a:lnTo>
                  <a:lnTo>
                    <a:pt x="112859" y="64965"/>
                  </a:lnTo>
                  <a:cubicBezTo>
                    <a:pt x="122293" y="55633"/>
                    <a:pt x="137424" y="55633"/>
                    <a:pt x="146859" y="64965"/>
                  </a:cubicBezTo>
                  <a:cubicBezTo>
                    <a:pt x="156204" y="74385"/>
                    <a:pt x="156204" y="89493"/>
                    <a:pt x="146859" y="98913"/>
                  </a:cubicBezTo>
                  <a:lnTo>
                    <a:pt x="139916" y="105756"/>
                  </a:lnTo>
                  <a:lnTo>
                    <a:pt x="180948" y="146726"/>
                  </a:lnTo>
                  <a:cubicBezTo>
                    <a:pt x="208806" y="124864"/>
                    <a:pt x="242806" y="110200"/>
                    <a:pt x="279833" y="105756"/>
                  </a:cubicBezTo>
                  <a:lnTo>
                    <a:pt x="279833" y="47901"/>
                  </a:lnTo>
                  <a:lnTo>
                    <a:pt x="270042" y="47901"/>
                  </a:lnTo>
                  <a:cubicBezTo>
                    <a:pt x="256780" y="47901"/>
                    <a:pt x="246011" y="37237"/>
                    <a:pt x="246011" y="23995"/>
                  </a:cubicBezTo>
                  <a:cubicBezTo>
                    <a:pt x="246011" y="10753"/>
                    <a:pt x="256780" y="0"/>
                    <a:pt x="270042"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40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微软雅黑"/>
                <a:cs typeface="+mn-cs"/>
              </a:endParaRPr>
            </a:p>
          </p:txBody>
        </p:sp>
      </p:grpSp>
      <p:cxnSp>
        <p:nvCxnSpPr>
          <p:cNvPr id="21" name="直接连接符 20">
            <a:extLst>
              <a:ext uri="{FF2B5EF4-FFF2-40B4-BE49-F238E27FC236}">
                <a16:creationId xmlns:a16="http://schemas.microsoft.com/office/drawing/2014/main" id="{9A7C9315-46B6-4C80-9DC5-D716FD2C6909}"/>
              </a:ext>
            </a:extLst>
          </p:cNvPr>
          <p:cNvCxnSpPr>
            <a:cxnSpLocks/>
          </p:cNvCxnSpPr>
          <p:nvPr userDrawn="1"/>
        </p:nvCxnSpPr>
        <p:spPr>
          <a:xfrm>
            <a:off x="650931" y="852684"/>
            <a:ext cx="1086796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22" name="图片 21">
            <a:extLst>
              <a:ext uri="{FF2B5EF4-FFF2-40B4-BE49-F238E27FC236}">
                <a16:creationId xmlns:a16="http://schemas.microsoft.com/office/drawing/2014/main" id="{834D1D11-22C8-4B8A-845A-DA19D169CC0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36962" y="292375"/>
            <a:ext cx="1375700" cy="437285"/>
          </a:xfrm>
          <a:prstGeom prst="rect">
            <a:avLst/>
          </a:prstGeom>
        </p:spPr>
      </p:pic>
    </p:spTree>
    <p:extLst>
      <p:ext uri="{BB962C8B-B14F-4D97-AF65-F5344CB8AC3E}">
        <p14:creationId xmlns:p14="http://schemas.microsoft.com/office/powerpoint/2010/main" val="106297563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标题和内容（图文-3）">
    <p:spTree>
      <p:nvGrpSpPr>
        <p:cNvPr id="1" name=""/>
        <p:cNvGrpSpPr/>
        <p:nvPr/>
      </p:nvGrpSpPr>
      <p:grpSpPr>
        <a:xfrm>
          <a:off x="0" y="0"/>
          <a:ext cx="0" cy="0"/>
          <a:chOff x="0" y="0"/>
          <a:chExt cx="0" cy="0"/>
        </a:xfrm>
      </p:grpSpPr>
      <p:pic>
        <p:nvPicPr>
          <p:cNvPr id="29" name="图片 28">
            <a:extLst>
              <a:ext uri="{FF2B5EF4-FFF2-40B4-BE49-F238E27FC236}">
                <a16:creationId xmlns:a16="http://schemas.microsoft.com/office/drawing/2014/main" id="{494CF1E2-2C8D-4598-A858-8A1DBD0A7C81}"/>
              </a:ext>
            </a:extLst>
          </p:cNvPr>
          <p:cNvPicPr>
            <a:picLocks noChangeAspect="1"/>
          </p:cNvPicPr>
          <p:nvPr userDrawn="1"/>
        </p:nvPicPr>
        <p:blipFill rotWithShape="1">
          <a:blip r:embed="rId2">
            <a:alphaModFix amt="5000"/>
            <a:extLst>
              <a:ext uri="{28A0092B-C50C-407E-A947-70E740481C1C}">
                <a14:useLocalDpi xmlns:a14="http://schemas.microsoft.com/office/drawing/2010/main" val="0"/>
              </a:ext>
            </a:extLst>
          </a:blip>
          <a:srcRect t="7878" b="7878"/>
          <a:stretch/>
        </p:blipFill>
        <p:spPr>
          <a:xfrm>
            <a:off x="0" y="0"/>
            <a:ext cx="12192000" cy="6858000"/>
          </a:xfrm>
          <a:prstGeom prst="rect">
            <a:avLst/>
          </a:prstGeom>
        </p:spPr>
      </p:pic>
      <p:sp>
        <p:nvSpPr>
          <p:cNvPr id="14" name="图片占位符 13">
            <a:extLst>
              <a:ext uri="{FF2B5EF4-FFF2-40B4-BE49-F238E27FC236}">
                <a16:creationId xmlns:a16="http://schemas.microsoft.com/office/drawing/2014/main" id="{6EF8AE4B-FF18-4208-8A45-195327FF613F}"/>
              </a:ext>
            </a:extLst>
          </p:cNvPr>
          <p:cNvSpPr>
            <a:spLocks noGrp="1"/>
          </p:cNvSpPr>
          <p:nvPr>
            <p:ph type="pic" sz="quarter" idx="12"/>
          </p:nvPr>
        </p:nvSpPr>
        <p:spPr>
          <a:xfrm>
            <a:off x="660402" y="2447962"/>
            <a:ext cx="4420885" cy="3686138"/>
          </a:xfrm>
          <a:custGeom>
            <a:avLst/>
            <a:gdLst>
              <a:gd name="connsiteX0" fmla="*/ 0 w 4420885"/>
              <a:gd name="connsiteY0" fmla="*/ 0 h 3686138"/>
              <a:gd name="connsiteX1" fmla="*/ 4420885 w 4420885"/>
              <a:gd name="connsiteY1" fmla="*/ 0 h 3686138"/>
              <a:gd name="connsiteX2" fmla="*/ 4420885 w 4420885"/>
              <a:gd name="connsiteY2" fmla="*/ 3686138 h 3686138"/>
              <a:gd name="connsiteX3" fmla="*/ 0 w 4420885"/>
              <a:gd name="connsiteY3" fmla="*/ 3686138 h 3686138"/>
            </a:gdLst>
            <a:ahLst/>
            <a:cxnLst>
              <a:cxn ang="0">
                <a:pos x="connsiteX0" y="connsiteY0"/>
              </a:cxn>
              <a:cxn ang="0">
                <a:pos x="connsiteX1" y="connsiteY1"/>
              </a:cxn>
              <a:cxn ang="0">
                <a:pos x="connsiteX2" y="connsiteY2"/>
              </a:cxn>
              <a:cxn ang="0">
                <a:pos x="connsiteX3" y="connsiteY3"/>
              </a:cxn>
            </a:cxnLst>
            <a:rect l="l" t="t" r="r" b="b"/>
            <a:pathLst>
              <a:path w="4420885" h="3686138">
                <a:moveTo>
                  <a:pt x="0" y="0"/>
                </a:moveTo>
                <a:lnTo>
                  <a:pt x="4420885" y="0"/>
                </a:lnTo>
                <a:lnTo>
                  <a:pt x="4420885" y="3686138"/>
                </a:lnTo>
                <a:lnTo>
                  <a:pt x="0" y="3686138"/>
                </a:lnTo>
                <a:close/>
              </a:path>
            </a:pathLst>
          </a:custGeom>
        </p:spPr>
        <p:txBody>
          <a:bodyPr wrap="square">
            <a:noAutofit/>
          </a:bodyPr>
          <a:lstStyle/>
          <a:p>
            <a:endParaRPr lang="zh-CN" altLang="en-US"/>
          </a:p>
        </p:txBody>
      </p:sp>
      <p:sp>
        <p:nvSpPr>
          <p:cNvPr id="25" name="文本占位符 67">
            <a:extLst>
              <a:ext uri="{FF2B5EF4-FFF2-40B4-BE49-F238E27FC236}">
                <a16:creationId xmlns:a16="http://schemas.microsoft.com/office/drawing/2014/main" id="{60F93DEA-A852-4B06-9273-376E9E5D4153}"/>
              </a:ext>
            </a:extLst>
          </p:cNvPr>
          <p:cNvSpPr>
            <a:spLocks noGrp="1"/>
          </p:cNvSpPr>
          <p:nvPr>
            <p:ph type="body" sz="quarter" idx="11" hasCustomPrompt="1"/>
          </p:nvPr>
        </p:nvSpPr>
        <p:spPr>
          <a:xfrm>
            <a:off x="1216933" y="347251"/>
            <a:ext cx="8920029" cy="402291"/>
          </a:xfrm>
          <a:prstGeom prst="rect">
            <a:avLst/>
          </a:prstGeom>
        </p:spPr>
        <p:txBody>
          <a:bodyPr lIns="0" bIns="46800">
            <a:spAutoFit/>
          </a:bodyPr>
          <a:lstStyle>
            <a:lvl1pPr marL="0" indent="0">
              <a:lnSpc>
                <a:spcPct val="100000"/>
              </a:lnSpc>
              <a:buNone/>
              <a:defRPr b="1">
                <a:solidFill>
                  <a:schemeClr val="accent1"/>
                </a:solidFill>
                <a:latin typeface="+mj-ea"/>
                <a:ea typeface="+mj-ea"/>
              </a:defRPr>
            </a:lvl1pPr>
          </a:lstStyle>
          <a:p>
            <a:pPr lvl="0"/>
            <a:r>
              <a:rPr lang="zh-CN" altLang="en-US" dirty="0"/>
              <a:t>请输入你的章节标题</a:t>
            </a:r>
          </a:p>
        </p:txBody>
      </p:sp>
      <p:sp>
        <p:nvSpPr>
          <p:cNvPr id="16" name="任意多边形: 形状 15">
            <a:extLst>
              <a:ext uri="{FF2B5EF4-FFF2-40B4-BE49-F238E27FC236}">
                <a16:creationId xmlns:a16="http://schemas.microsoft.com/office/drawing/2014/main" id="{5CF96BF5-CBF5-41C7-AFA1-36E0F63D6F26}"/>
              </a:ext>
            </a:extLst>
          </p:cNvPr>
          <p:cNvSpPr/>
          <p:nvPr userDrawn="1"/>
        </p:nvSpPr>
        <p:spPr>
          <a:xfrm>
            <a:off x="5162118" y="2447964"/>
            <a:ext cx="3154730" cy="1802652"/>
          </a:xfrm>
          <a:custGeom>
            <a:avLst/>
            <a:gdLst>
              <a:gd name="connsiteX0" fmla="*/ 0 w 3154730"/>
              <a:gd name="connsiteY0" fmla="*/ 0 h 1829349"/>
              <a:gd name="connsiteX1" fmla="*/ 3154730 w 3154730"/>
              <a:gd name="connsiteY1" fmla="*/ 0 h 1829349"/>
              <a:gd name="connsiteX2" fmla="*/ 3154730 w 3154730"/>
              <a:gd name="connsiteY2" fmla="*/ 1829349 h 1829349"/>
              <a:gd name="connsiteX3" fmla="*/ 0 w 3154730"/>
              <a:gd name="connsiteY3" fmla="*/ 1829349 h 1829349"/>
            </a:gdLst>
            <a:ahLst/>
            <a:cxnLst>
              <a:cxn ang="0">
                <a:pos x="connsiteX0" y="connsiteY0"/>
              </a:cxn>
              <a:cxn ang="0">
                <a:pos x="connsiteX1" y="connsiteY1"/>
              </a:cxn>
              <a:cxn ang="0">
                <a:pos x="connsiteX2" y="connsiteY2"/>
              </a:cxn>
              <a:cxn ang="0">
                <a:pos x="connsiteX3" y="connsiteY3"/>
              </a:cxn>
            </a:cxnLst>
            <a:rect l="l" t="t" r="r" b="b"/>
            <a:pathLst>
              <a:path w="3154730" h="1829349">
                <a:moveTo>
                  <a:pt x="0" y="0"/>
                </a:moveTo>
                <a:lnTo>
                  <a:pt x="3154730" y="0"/>
                </a:lnTo>
                <a:lnTo>
                  <a:pt x="3154730" y="1829349"/>
                </a:lnTo>
                <a:lnTo>
                  <a:pt x="0" y="182934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任意多边形: 形状 16">
            <a:extLst>
              <a:ext uri="{FF2B5EF4-FFF2-40B4-BE49-F238E27FC236}">
                <a16:creationId xmlns:a16="http://schemas.microsoft.com/office/drawing/2014/main" id="{BDC6C58C-0B92-44BF-8A19-419B923FBF61}"/>
              </a:ext>
            </a:extLst>
          </p:cNvPr>
          <p:cNvSpPr/>
          <p:nvPr userDrawn="1"/>
        </p:nvSpPr>
        <p:spPr>
          <a:xfrm>
            <a:off x="8397680" y="2447964"/>
            <a:ext cx="3154731" cy="1802652"/>
          </a:xfrm>
          <a:custGeom>
            <a:avLst/>
            <a:gdLst>
              <a:gd name="connsiteX0" fmla="*/ 0 w 3154731"/>
              <a:gd name="connsiteY0" fmla="*/ 0 h 1829349"/>
              <a:gd name="connsiteX1" fmla="*/ 3154731 w 3154731"/>
              <a:gd name="connsiteY1" fmla="*/ 0 h 1829349"/>
              <a:gd name="connsiteX2" fmla="*/ 3154731 w 3154731"/>
              <a:gd name="connsiteY2" fmla="*/ 1829349 h 1829349"/>
              <a:gd name="connsiteX3" fmla="*/ 0 w 3154731"/>
              <a:gd name="connsiteY3" fmla="*/ 1829349 h 1829349"/>
            </a:gdLst>
            <a:ahLst/>
            <a:cxnLst>
              <a:cxn ang="0">
                <a:pos x="connsiteX0" y="connsiteY0"/>
              </a:cxn>
              <a:cxn ang="0">
                <a:pos x="connsiteX1" y="connsiteY1"/>
              </a:cxn>
              <a:cxn ang="0">
                <a:pos x="connsiteX2" y="connsiteY2"/>
              </a:cxn>
              <a:cxn ang="0">
                <a:pos x="connsiteX3" y="connsiteY3"/>
              </a:cxn>
            </a:cxnLst>
            <a:rect l="l" t="t" r="r" b="b"/>
            <a:pathLst>
              <a:path w="3154731" h="1829349">
                <a:moveTo>
                  <a:pt x="0" y="0"/>
                </a:moveTo>
                <a:lnTo>
                  <a:pt x="3154731" y="0"/>
                </a:lnTo>
                <a:lnTo>
                  <a:pt x="3154731" y="1829349"/>
                </a:lnTo>
                <a:lnTo>
                  <a:pt x="0" y="182934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任意多边形: 形状 17">
            <a:extLst>
              <a:ext uri="{FF2B5EF4-FFF2-40B4-BE49-F238E27FC236}">
                <a16:creationId xmlns:a16="http://schemas.microsoft.com/office/drawing/2014/main" id="{D5E64B7C-7CCC-42D1-8560-4E5DEFC5395B}"/>
              </a:ext>
            </a:extLst>
          </p:cNvPr>
          <p:cNvSpPr/>
          <p:nvPr userDrawn="1"/>
        </p:nvSpPr>
        <p:spPr>
          <a:xfrm>
            <a:off x="5162118" y="4331447"/>
            <a:ext cx="3154730" cy="1802654"/>
          </a:xfrm>
          <a:custGeom>
            <a:avLst/>
            <a:gdLst>
              <a:gd name="connsiteX0" fmla="*/ 0 w 3154730"/>
              <a:gd name="connsiteY0" fmla="*/ 0 h 1829349"/>
              <a:gd name="connsiteX1" fmla="*/ 3154730 w 3154730"/>
              <a:gd name="connsiteY1" fmla="*/ 0 h 1829349"/>
              <a:gd name="connsiteX2" fmla="*/ 3154730 w 3154730"/>
              <a:gd name="connsiteY2" fmla="*/ 1829349 h 1829349"/>
              <a:gd name="connsiteX3" fmla="*/ 0 w 3154730"/>
              <a:gd name="connsiteY3" fmla="*/ 1829349 h 1829349"/>
            </a:gdLst>
            <a:ahLst/>
            <a:cxnLst>
              <a:cxn ang="0">
                <a:pos x="connsiteX0" y="connsiteY0"/>
              </a:cxn>
              <a:cxn ang="0">
                <a:pos x="connsiteX1" y="connsiteY1"/>
              </a:cxn>
              <a:cxn ang="0">
                <a:pos x="connsiteX2" y="connsiteY2"/>
              </a:cxn>
              <a:cxn ang="0">
                <a:pos x="connsiteX3" y="connsiteY3"/>
              </a:cxn>
            </a:cxnLst>
            <a:rect l="l" t="t" r="r" b="b"/>
            <a:pathLst>
              <a:path w="3154730" h="1829349">
                <a:moveTo>
                  <a:pt x="0" y="0"/>
                </a:moveTo>
                <a:lnTo>
                  <a:pt x="3154730" y="0"/>
                </a:lnTo>
                <a:lnTo>
                  <a:pt x="3154730" y="1829349"/>
                </a:lnTo>
                <a:lnTo>
                  <a:pt x="0" y="182934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a:p>
        </p:txBody>
      </p:sp>
      <p:sp>
        <p:nvSpPr>
          <p:cNvPr id="28" name="任意多边形: 形状 27">
            <a:extLst>
              <a:ext uri="{FF2B5EF4-FFF2-40B4-BE49-F238E27FC236}">
                <a16:creationId xmlns:a16="http://schemas.microsoft.com/office/drawing/2014/main" id="{51025493-6207-41EE-AD4A-9D975CA114F7}"/>
              </a:ext>
            </a:extLst>
          </p:cNvPr>
          <p:cNvSpPr/>
          <p:nvPr userDrawn="1"/>
        </p:nvSpPr>
        <p:spPr>
          <a:xfrm>
            <a:off x="8397680" y="4331447"/>
            <a:ext cx="3154731" cy="1802654"/>
          </a:xfrm>
          <a:custGeom>
            <a:avLst/>
            <a:gdLst>
              <a:gd name="connsiteX0" fmla="*/ 0 w 3154731"/>
              <a:gd name="connsiteY0" fmla="*/ 0 h 1829349"/>
              <a:gd name="connsiteX1" fmla="*/ 3154731 w 3154731"/>
              <a:gd name="connsiteY1" fmla="*/ 0 h 1829349"/>
              <a:gd name="connsiteX2" fmla="*/ 3154731 w 3154731"/>
              <a:gd name="connsiteY2" fmla="*/ 1829349 h 1829349"/>
              <a:gd name="connsiteX3" fmla="*/ 0 w 3154731"/>
              <a:gd name="connsiteY3" fmla="*/ 1829349 h 1829349"/>
            </a:gdLst>
            <a:ahLst/>
            <a:cxnLst>
              <a:cxn ang="0">
                <a:pos x="connsiteX0" y="connsiteY0"/>
              </a:cxn>
              <a:cxn ang="0">
                <a:pos x="connsiteX1" y="connsiteY1"/>
              </a:cxn>
              <a:cxn ang="0">
                <a:pos x="connsiteX2" y="connsiteY2"/>
              </a:cxn>
              <a:cxn ang="0">
                <a:pos x="connsiteX3" y="connsiteY3"/>
              </a:cxn>
            </a:cxnLst>
            <a:rect l="l" t="t" r="r" b="b"/>
            <a:pathLst>
              <a:path w="3154731" h="1829349">
                <a:moveTo>
                  <a:pt x="0" y="0"/>
                </a:moveTo>
                <a:lnTo>
                  <a:pt x="3154731" y="0"/>
                </a:lnTo>
                <a:lnTo>
                  <a:pt x="3154731" y="1829349"/>
                </a:lnTo>
                <a:lnTo>
                  <a:pt x="0" y="182934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占位符 8">
            <a:extLst>
              <a:ext uri="{FF2B5EF4-FFF2-40B4-BE49-F238E27FC236}">
                <a16:creationId xmlns:a16="http://schemas.microsoft.com/office/drawing/2014/main" id="{58EF12E6-59FC-4B4D-9DD2-44BD64A212C3}"/>
              </a:ext>
            </a:extLst>
          </p:cNvPr>
          <p:cNvSpPr>
            <a:spLocks noGrp="1"/>
          </p:cNvSpPr>
          <p:nvPr>
            <p:ph type="body" sz="quarter" idx="13" hasCustomPrompt="1"/>
          </p:nvPr>
        </p:nvSpPr>
        <p:spPr>
          <a:xfrm>
            <a:off x="5398522" y="2612248"/>
            <a:ext cx="2681922" cy="461665"/>
          </a:xfrm>
          <a:prstGeom prst="rect">
            <a:avLst/>
          </a:prstGeom>
        </p:spPr>
        <p:txBody>
          <a:bodyPr>
            <a:spAutoFit/>
          </a:bodyPr>
          <a:lstStyle>
            <a:lvl1pPr marL="0" indent="0" algn="ctr">
              <a:lnSpc>
                <a:spcPct val="100000"/>
              </a:lnSpc>
              <a:buNone/>
              <a:defRPr sz="2400" b="1">
                <a:solidFill>
                  <a:schemeClr val="accent1"/>
                </a:solidFill>
              </a:defRPr>
            </a:lvl1pPr>
          </a:lstStyle>
          <a:p>
            <a:pPr lvl="0"/>
            <a:r>
              <a:rPr lang="zh-CN" altLang="en-US" dirty="0"/>
              <a:t>请输入你的标题</a:t>
            </a:r>
          </a:p>
        </p:txBody>
      </p:sp>
      <p:sp>
        <p:nvSpPr>
          <p:cNvPr id="12" name="文本占位符 11">
            <a:extLst>
              <a:ext uri="{FF2B5EF4-FFF2-40B4-BE49-F238E27FC236}">
                <a16:creationId xmlns:a16="http://schemas.microsoft.com/office/drawing/2014/main" id="{68C1A44F-A4F3-4B0C-81E0-6038DD54195D}"/>
              </a:ext>
            </a:extLst>
          </p:cNvPr>
          <p:cNvSpPr>
            <a:spLocks noGrp="1"/>
          </p:cNvSpPr>
          <p:nvPr>
            <p:ph type="body" sz="quarter" idx="14" hasCustomPrompt="1"/>
          </p:nvPr>
        </p:nvSpPr>
        <p:spPr>
          <a:xfrm>
            <a:off x="5277103" y="3336053"/>
            <a:ext cx="2924760" cy="739277"/>
          </a:xfrm>
          <a:prstGeom prst="rect">
            <a:avLst/>
          </a:prstGeom>
        </p:spPr>
        <p:txBody>
          <a:bodyPr>
            <a:noAutofit/>
          </a:bodyPr>
          <a:lstStyle>
            <a:lvl1pPr marL="0" indent="0" algn="ctr">
              <a:lnSpc>
                <a:spcPct val="130000"/>
              </a:lnSpc>
              <a:buNone/>
              <a:defRPr sz="1800"/>
            </a:lvl1pPr>
          </a:lstStyle>
          <a:p>
            <a:pPr lvl="0"/>
            <a:r>
              <a:rPr lang="zh-CN" altLang="en-US" dirty="0"/>
              <a:t>请输入你的内容</a:t>
            </a:r>
          </a:p>
        </p:txBody>
      </p:sp>
      <p:sp>
        <p:nvSpPr>
          <p:cNvPr id="46" name="文本占位符 8">
            <a:extLst>
              <a:ext uri="{FF2B5EF4-FFF2-40B4-BE49-F238E27FC236}">
                <a16:creationId xmlns:a16="http://schemas.microsoft.com/office/drawing/2014/main" id="{2277037F-2FF9-4C73-8DCD-610E383860BE}"/>
              </a:ext>
            </a:extLst>
          </p:cNvPr>
          <p:cNvSpPr>
            <a:spLocks noGrp="1"/>
          </p:cNvSpPr>
          <p:nvPr>
            <p:ph type="body" sz="quarter" idx="15" hasCustomPrompt="1"/>
          </p:nvPr>
        </p:nvSpPr>
        <p:spPr>
          <a:xfrm>
            <a:off x="8634084" y="2612248"/>
            <a:ext cx="2681922" cy="461665"/>
          </a:xfrm>
          <a:prstGeom prst="rect">
            <a:avLst/>
          </a:prstGeom>
        </p:spPr>
        <p:txBody>
          <a:bodyPr wrap="square">
            <a:spAutoFit/>
          </a:bodyPr>
          <a:lstStyle>
            <a:lvl1pPr marL="0" indent="0" algn="ctr">
              <a:lnSpc>
                <a:spcPct val="100000"/>
              </a:lnSpc>
              <a:buNone/>
              <a:defRPr sz="2400" b="1">
                <a:solidFill>
                  <a:schemeClr val="accent1"/>
                </a:solidFill>
              </a:defRPr>
            </a:lvl1pPr>
          </a:lstStyle>
          <a:p>
            <a:pPr lvl="0"/>
            <a:r>
              <a:rPr lang="zh-CN" altLang="en-US" dirty="0"/>
              <a:t>请输入你的标题</a:t>
            </a:r>
          </a:p>
        </p:txBody>
      </p:sp>
      <p:sp>
        <p:nvSpPr>
          <p:cNvPr id="47" name="文本占位符 11">
            <a:extLst>
              <a:ext uri="{FF2B5EF4-FFF2-40B4-BE49-F238E27FC236}">
                <a16:creationId xmlns:a16="http://schemas.microsoft.com/office/drawing/2014/main" id="{E03DA55B-A83C-4517-8B43-D4C7657AF71C}"/>
              </a:ext>
            </a:extLst>
          </p:cNvPr>
          <p:cNvSpPr>
            <a:spLocks noGrp="1"/>
          </p:cNvSpPr>
          <p:nvPr>
            <p:ph type="body" sz="quarter" idx="16" hasCustomPrompt="1"/>
          </p:nvPr>
        </p:nvSpPr>
        <p:spPr>
          <a:xfrm>
            <a:off x="8512665" y="3336053"/>
            <a:ext cx="2924760" cy="739277"/>
          </a:xfrm>
          <a:prstGeom prst="rect">
            <a:avLst/>
          </a:prstGeom>
        </p:spPr>
        <p:txBody>
          <a:bodyPr>
            <a:noAutofit/>
          </a:bodyPr>
          <a:lstStyle>
            <a:lvl1pPr marL="0" indent="0" algn="ctr">
              <a:lnSpc>
                <a:spcPct val="130000"/>
              </a:lnSpc>
              <a:buNone/>
              <a:defRPr sz="1800"/>
            </a:lvl1pPr>
          </a:lstStyle>
          <a:p>
            <a:pPr lvl="0"/>
            <a:r>
              <a:rPr lang="zh-CN" altLang="en-US" dirty="0"/>
              <a:t>请输入你的内容</a:t>
            </a:r>
          </a:p>
        </p:txBody>
      </p:sp>
      <p:sp>
        <p:nvSpPr>
          <p:cNvPr id="48" name="文本占位符 8">
            <a:extLst>
              <a:ext uri="{FF2B5EF4-FFF2-40B4-BE49-F238E27FC236}">
                <a16:creationId xmlns:a16="http://schemas.microsoft.com/office/drawing/2014/main" id="{BEF2E614-A885-4C84-AAD2-B1ED9723F040}"/>
              </a:ext>
            </a:extLst>
          </p:cNvPr>
          <p:cNvSpPr>
            <a:spLocks noGrp="1"/>
          </p:cNvSpPr>
          <p:nvPr>
            <p:ph type="body" sz="quarter" idx="17" hasCustomPrompt="1"/>
          </p:nvPr>
        </p:nvSpPr>
        <p:spPr>
          <a:xfrm>
            <a:off x="8634084" y="4499120"/>
            <a:ext cx="2681922" cy="461665"/>
          </a:xfrm>
          <a:prstGeom prst="rect">
            <a:avLst/>
          </a:prstGeom>
        </p:spPr>
        <p:txBody>
          <a:bodyPr>
            <a:spAutoFit/>
          </a:bodyPr>
          <a:lstStyle>
            <a:lvl1pPr marL="0" indent="0" algn="ctr">
              <a:lnSpc>
                <a:spcPct val="100000"/>
              </a:lnSpc>
              <a:buNone/>
              <a:defRPr sz="2400" b="1">
                <a:solidFill>
                  <a:schemeClr val="accent1"/>
                </a:solidFill>
              </a:defRPr>
            </a:lvl1pPr>
          </a:lstStyle>
          <a:p>
            <a:pPr lvl="0"/>
            <a:r>
              <a:rPr lang="zh-CN" altLang="en-US" dirty="0"/>
              <a:t>请输入你的标题</a:t>
            </a:r>
          </a:p>
        </p:txBody>
      </p:sp>
      <p:sp>
        <p:nvSpPr>
          <p:cNvPr id="49" name="文本占位符 11">
            <a:extLst>
              <a:ext uri="{FF2B5EF4-FFF2-40B4-BE49-F238E27FC236}">
                <a16:creationId xmlns:a16="http://schemas.microsoft.com/office/drawing/2014/main" id="{8C9A4F02-5C16-448E-B39C-4D2DD7AFC18C}"/>
              </a:ext>
            </a:extLst>
          </p:cNvPr>
          <p:cNvSpPr>
            <a:spLocks noGrp="1"/>
          </p:cNvSpPr>
          <p:nvPr>
            <p:ph type="body" sz="quarter" idx="18" hasCustomPrompt="1"/>
          </p:nvPr>
        </p:nvSpPr>
        <p:spPr>
          <a:xfrm>
            <a:off x="8512665" y="5222925"/>
            <a:ext cx="2924760" cy="739277"/>
          </a:xfrm>
          <a:prstGeom prst="rect">
            <a:avLst/>
          </a:prstGeom>
        </p:spPr>
        <p:txBody>
          <a:bodyPr>
            <a:noAutofit/>
          </a:bodyPr>
          <a:lstStyle>
            <a:lvl1pPr marL="0" indent="0" algn="ctr">
              <a:lnSpc>
                <a:spcPct val="130000"/>
              </a:lnSpc>
              <a:buNone/>
              <a:defRPr sz="1800"/>
            </a:lvl1pPr>
          </a:lstStyle>
          <a:p>
            <a:pPr lvl="0"/>
            <a:r>
              <a:rPr lang="zh-CN" altLang="en-US" dirty="0"/>
              <a:t>请输入你的内容</a:t>
            </a:r>
          </a:p>
        </p:txBody>
      </p:sp>
      <p:sp>
        <p:nvSpPr>
          <p:cNvPr id="50" name="文本占位符 8">
            <a:extLst>
              <a:ext uri="{FF2B5EF4-FFF2-40B4-BE49-F238E27FC236}">
                <a16:creationId xmlns:a16="http://schemas.microsoft.com/office/drawing/2014/main" id="{7AFD95D9-4259-43E1-A03C-132FA41A3CDA}"/>
              </a:ext>
            </a:extLst>
          </p:cNvPr>
          <p:cNvSpPr>
            <a:spLocks noGrp="1"/>
          </p:cNvSpPr>
          <p:nvPr>
            <p:ph type="body" sz="quarter" idx="19" hasCustomPrompt="1"/>
          </p:nvPr>
        </p:nvSpPr>
        <p:spPr>
          <a:xfrm>
            <a:off x="5398522" y="4499120"/>
            <a:ext cx="2681922" cy="461665"/>
          </a:xfrm>
          <a:prstGeom prst="rect">
            <a:avLst/>
          </a:prstGeom>
        </p:spPr>
        <p:txBody>
          <a:bodyPr>
            <a:spAutoFit/>
          </a:bodyPr>
          <a:lstStyle>
            <a:lvl1pPr marL="0" indent="0" algn="ctr">
              <a:lnSpc>
                <a:spcPct val="100000"/>
              </a:lnSpc>
              <a:buNone/>
              <a:defRPr sz="2400" b="1">
                <a:solidFill>
                  <a:schemeClr val="accent1"/>
                </a:solidFill>
              </a:defRPr>
            </a:lvl1pPr>
          </a:lstStyle>
          <a:p>
            <a:pPr lvl="0"/>
            <a:r>
              <a:rPr lang="zh-CN" altLang="en-US" dirty="0"/>
              <a:t>请输入你的标题</a:t>
            </a:r>
          </a:p>
        </p:txBody>
      </p:sp>
      <p:sp>
        <p:nvSpPr>
          <p:cNvPr id="51" name="文本占位符 11">
            <a:extLst>
              <a:ext uri="{FF2B5EF4-FFF2-40B4-BE49-F238E27FC236}">
                <a16:creationId xmlns:a16="http://schemas.microsoft.com/office/drawing/2014/main" id="{59D80548-5474-40C1-82DE-200319D7B0A5}"/>
              </a:ext>
            </a:extLst>
          </p:cNvPr>
          <p:cNvSpPr>
            <a:spLocks noGrp="1"/>
          </p:cNvSpPr>
          <p:nvPr>
            <p:ph type="body" sz="quarter" idx="20" hasCustomPrompt="1"/>
          </p:nvPr>
        </p:nvSpPr>
        <p:spPr>
          <a:xfrm>
            <a:off x="5277103" y="5222925"/>
            <a:ext cx="2924760" cy="739277"/>
          </a:xfrm>
          <a:prstGeom prst="rect">
            <a:avLst/>
          </a:prstGeom>
        </p:spPr>
        <p:txBody>
          <a:bodyPr>
            <a:noAutofit/>
          </a:bodyPr>
          <a:lstStyle>
            <a:lvl1pPr marL="0" indent="0" algn="ctr">
              <a:lnSpc>
                <a:spcPct val="130000"/>
              </a:lnSpc>
              <a:buNone/>
              <a:defRPr sz="1800"/>
            </a:lvl1pPr>
          </a:lstStyle>
          <a:p>
            <a:pPr lvl="0"/>
            <a:r>
              <a:rPr lang="zh-CN" altLang="en-US" dirty="0"/>
              <a:t>请输入你的内容</a:t>
            </a:r>
          </a:p>
        </p:txBody>
      </p:sp>
      <p:sp>
        <p:nvSpPr>
          <p:cNvPr id="52" name="文本占位符 11">
            <a:extLst>
              <a:ext uri="{FF2B5EF4-FFF2-40B4-BE49-F238E27FC236}">
                <a16:creationId xmlns:a16="http://schemas.microsoft.com/office/drawing/2014/main" id="{F2F5978A-06D9-4540-91E1-CA035F1D5E2D}"/>
              </a:ext>
            </a:extLst>
          </p:cNvPr>
          <p:cNvSpPr>
            <a:spLocks noGrp="1"/>
          </p:cNvSpPr>
          <p:nvPr>
            <p:ph type="body" sz="quarter" idx="21" hasCustomPrompt="1"/>
          </p:nvPr>
        </p:nvSpPr>
        <p:spPr>
          <a:xfrm>
            <a:off x="660400" y="1337587"/>
            <a:ext cx="10858500" cy="735563"/>
          </a:xfrm>
          <a:prstGeom prst="rect">
            <a:avLst/>
          </a:prstGeom>
        </p:spPr>
        <p:txBody>
          <a:bodyPr>
            <a:noAutofit/>
          </a:bodyPr>
          <a:lstStyle>
            <a:lvl1pPr marL="0" indent="0" algn="ctr">
              <a:lnSpc>
                <a:spcPct val="130000"/>
              </a:lnSpc>
              <a:buNone/>
              <a:defRPr sz="1800"/>
            </a:lvl1pPr>
          </a:lstStyle>
          <a:p>
            <a:pPr lvl="0"/>
            <a:r>
              <a:rPr lang="zh-CN" altLang="en-US" dirty="0"/>
              <a:t>请输入你的内容</a:t>
            </a:r>
          </a:p>
        </p:txBody>
      </p:sp>
      <p:grpSp>
        <p:nvGrpSpPr>
          <p:cNvPr id="32" name="组合 31">
            <a:extLst>
              <a:ext uri="{FF2B5EF4-FFF2-40B4-BE49-F238E27FC236}">
                <a16:creationId xmlns:a16="http://schemas.microsoft.com/office/drawing/2014/main" id="{1CD59BDC-842A-43EB-9A8F-C2FF39015D27}"/>
              </a:ext>
            </a:extLst>
          </p:cNvPr>
          <p:cNvGrpSpPr>
            <a:grpSpLocks/>
          </p:cNvGrpSpPr>
          <p:nvPr userDrawn="1"/>
        </p:nvGrpSpPr>
        <p:grpSpPr>
          <a:xfrm>
            <a:off x="660400" y="344681"/>
            <a:ext cx="384771" cy="384771"/>
            <a:chOff x="669869" y="597306"/>
            <a:chExt cx="409972" cy="409973"/>
          </a:xfrm>
        </p:grpSpPr>
        <p:sp>
          <p:nvSpPr>
            <p:cNvPr id="33" name="íṥļîḓê">
              <a:extLst>
                <a:ext uri="{FF2B5EF4-FFF2-40B4-BE49-F238E27FC236}">
                  <a16:creationId xmlns:a16="http://schemas.microsoft.com/office/drawing/2014/main" id="{68FD5598-2EFF-4595-A20F-57125BE869DB}"/>
                </a:ext>
              </a:extLst>
            </p:cNvPr>
            <p:cNvSpPr/>
            <p:nvPr/>
          </p:nvSpPr>
          <p:spPr>
            <a:xfrm>
              <a:off x="669869" y="597306"/>
              <a:ext cx="409972" cy="409973"/>
            </a:xfrm>
            <a:prstGeom prst="ellipse">
              <a:avLst/>
            </a:prstGeom>
            <a:noFill/>
            <a:ln w="12700">
              <a:solidFill>
                <a:schemeClr val="accent1">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775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4" name="íṥlíḓê">
              <a:extLst>
                <a:ext uri="{FF2B5EF4-FFF2-40B4-BE49-F238E27FC236}">
                  <a16:creationId xmlns:a16="http://schemas.microsoft.com/office/drawing/2014/main" id="{7DA633DC-7A2B-4F38-B4D6-4A28FC864F40}"/>
                </a:ext>
              </a:extLst>
            </p:cNvPr>
            <p:cNvSpPr/>
            <p:nvPr/>
          </p:nvSpPr>
          <p:spPr>
            <a:xfrm>
              <a:off x="707772" y="635208"/>
              <a:ext cx="334166" cy="334167"/>
            </a:xfrm>
            <a:prstGeom prst="ellipse">
              <a:avLst/>
            </a:prstGeom>
            <a:solidFill>
              <a:schemeClr val="accent1">
                <a:lumMod val="60000"/>
                <a:lumOff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5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5" name="ïśļiḑé">
              <a:extLst>
                <a:ext uri="{FF2B5EF4-FFF2-40B4-BE49-F238E27FC236}">
                  <a16:creationId xmlns:a16="http://schemas.microsoft.com/office/drawing/2014/main" id="{07E1E56C-240A-4C78-94F0-34D5B9641431}"/>
                </a:ext>
              </a:extLst>
            </p:cNvPr>
            <p:cNvSpPr/>
            <p:nvPr/>
          </p:nvSpPr>
          <p:spPr>
            <a:xfrm>
              <a:off x="772089" y="699681"/>
              <a:ext cx="205530" cy="205219"/>
            </a:xfrm>
            <a:custGeom>
              <a:avLst/>
              <a:gdLst>
                <a:gd name="connsiteX0" fmla="*/ 347041 w 607639"/>
                <a:gd name="connsiteY0" fmla="*/ 313875 h 606722"/>
                <a:gd name="connsiteX1" fmla="*/ 379713 w 607639"/>
                <a:gd name="connsiteY1" fmla="*/ 346512 h 606722"/>
                <a:gd name="connsiteX2" fmla="*/ 347041 w 607639"/>
                <a:gd name="connsiteY2" fmla="*/ 379149 h 606722"/>
                <a:gd name="connsiteX3" fmla="*/ 314369 w 607639"/>
                <a:gd name="connsiteY3" fmla="*/ 346512 h 606722"/>
                <a:gd name="connsiteX4" fmla="*/ 347041 w 607639"/>
                <a:gd name="connsiteY4" fmla="*/ 313875 h 606722"/>
                <a:gd name="connsiteX5" fmla="*/ 260563 w 607639"/>
                <a:gd name="connsiteY5" fmla="*/ 213037 h 606722"/>
                <a:gd name="connsiteX6" fmla="*/ 313452 w 607639"/>
                <a:gd name="connsiteY6" fmla="*/ 265856 h 606722"/>
                <a:gd name="connsiteX7" fmla="*/ 260563 w 607639"/>
                <a:gd name="connsiteY7" fmla="*/ 318675 h 606722"/>
                <a:gd name="connsiteX8" fmla="*/ 207674 w 607639"/>
                <a:gd name="connsiteY8" fmla="*/ 265856 h 606722"/>
                <a:gd name="connsiteX9" fmla="*/ 260563 w 607639"/>
                <a:gd name="connsiteY9" fmla="*/ 213037 h 606722"/>
                <a:gd name="connsiteX10" fmla="*/ 303775 w 607639"/>
                <a:gd name="connsiteY10" fmla="*/ 152236 h 606722"/>
                <a:gd name="connsiteX11" fmla="*/ 152466 w 607639"/>
                <a:gd name="connsiteY11" fmla="*/ 303317 h 606722"/>
                <a:gd name="connsiteX12" fmla="*/ 303775 w 607639"/>
                <a:gd name="connsiteY12" fmla="*/ 454486 h 606722"/>
                <a:gd name="connsiteX13" fmla="*/ 455173 w 607639"/>
                <a:gd name="connsiteY13" fmla="*/ 303317 h 606722"/>
                <a:gd name="connsiteX14" fmla="*/ 303775 w 607639"/>
                <a:gd name="connsiteY14" fmla="*/ 152236 h 606722"/>
                <a:gd name="connsiteX15" fmla="*/ 270042 w 607639"/>
                <a:gd name="connsiteY15" fmla="*/ 0 h 606722"/>
                <a:gd name="connsiteX16" fmla="*/ 337597 w 607639"/>
                <a:gd name="connsiteY16" fmla="*/ 0 h 606722"/>
                <a:gd name="connsiteX17" fmla="*/ 361628 w 607639"/>
                <a:gd name="connsiteY17" fmla="*/ 23995 h 606722"/>
                <a:gd name="connsiteX18" fmla="*/ 337597 w 607639"/>
                <a:gd name="connsiteY18" fmla="*/ 47901 h 606722"/>
                <a:gd name="connsiteX19" fmla="*/ 327806 w 607639"/>
                <a:gd name="connsiteY19" fmla="*/ 47901 h 606722"/>
                <a:gd name="connsiteX20" fmla="*/ 327806 w 607639"/>
                <a:gd name="connsiteY20" fmla="*/ 105756 h 606722"/>
                <a:gd name="connsiteX21" fmla="*/ 426691 w 607639"/>
                <a:gd name="connsiteY21" fmla="*/ 146726 h 606722"/>
                <a:gd name="connsiteX22" fmla="*/ 467723 w 607639"/>
                <a:gd name="connsiteY22" fmla="*/ 105756 h 606722"/>
                <a:gd name="connsiteX23" fmla="*/ 460780 w 607639"/>
                <a:gd name="connsiteY23" fmla="*/ 98913 h 606722"/>
                <a:gd name="connsiteX24" fmla="*/ 460780 w 607639"/>
                <a:gd name="connsiteY24" fmla="*/ 64965 h 606722"/>
                <a:gd name="connsiteX25" fmla="*/ 494691 w 607639"/>
                <a:gd name="connsiteY25" fmla="*/ 64965 h 606722"/>
                <a:gd name="connsiteX26" fmla="*/ 530382 w 607639"/>
                <a:gd name="connsiteY26" fmla="*/ 100602 h 606722"/>
                <a:gd name="connsiteX27" fmla="*/ 531094 w 607639"/>
                <a:gd name="connsiteY27" fmla="*/ 101313 h 606722"/>
                <a:gd name="connsiteX28" fmla="*/ 537414 w 607639"/>
                <a:gd name="connsiteY28" fmla="*/ 107534 h 606722"/>
                <a:gd name="connsiteX29" fmla="*/ 537770 w 607639"/>
                <a:gd name="connsiteY29" fmla="*/ 107978 h 606722"/>
                <a:gd name="connsiteX30" fmla="*/ 537948 w 607639"/>
                <a:gd name="connsiteY30" fmla="*/ 108156 h 606722"/>
                <a:gd name="connsiteX31" fmla="*/ 538482 w 607639"/>
                <a:gd name="connsiteY31" fmla="*/ 108689 h 606722"/>
                <a:gd name="connsiteX32" fmla="*/ 538215 w 607639"/>
                <a:gd name="connsiteY32" fmla="*/ 108423 h 606722"/>
                <a:gd name="connsiteX33" fmla="*/ 538749 w 607639"/>
                <a:gd name="connsiteY33" fmla="*/ 108867 h 606722"/>
                <a:gd name="connsiteX34" fmla="*/ 539105 w 607639"/>
                <a:gd name="connsiteY34" fmla="*/ 109311 h 606722"/>
                <a:gd name="connsiteX35" fmla="*/ 542487 w 607639"/>
                <a:gd name="connsiteY35" fmla="*/ 112688 h 606722"/>
                <a:gd name="connsiteX36" fmla="*/ 542487 w 607639"/>
                <a:gd name="connsiteY36" fmla="*/ 146637 h 606722"/>
                <a:gd name="connsiteX37" fmla="*/ 508576 w 607639"/>
                <a:gd name="connsiteY37" fmla="*/ 146637 h 606722"/>
                <a:gd name="connsiteX38" fmla="*/ 501634 w 607639"/>
                <a:gd name="connsiteY38" fmla="*/ 139705 h 606722"/>
                <a:gd name="connsiteX39" fmla="*/ 460691 w 607639"/>
                <a:gd name="connsiteY39" fmla="*/ 180675 h 606722"/>
                <a:gd name="connsiteX40" fmla="*/ 501723 w 607639"/>
                <a:gd name="connsiteY40" fmla="*/ 279410 h 606722"/>
                <a:gd name="connsiteX41" fmla="*/ 559576 w 607639"/>
                <a:gd name="connsiteY41" fmla="*/ 279410 h 606722"/>
                <a:gd name="connsiteX42" fmla="*/ 559576 w 607639"/>
                <a:gd name="connsiteY42" fmla="*/ 269634 h 606722"/>
                <a:gd name="connsiteX43" fmla="*/ 583608 w 607639"/>
                <a:gd name="connsiteY43" fmla="*/ 245639 h 606722"/>
                <a:gd name="connsiteX44" fmla="*/ 607639 w 607639"/>
                <a:gd name="connsiteY44" fmla="*/ 269634 h 606722"/>
                <a:gd name="connsiteX45" fmla="*/ 607639 w 607639"/>
                <a:gd name="connsiteY45" fmla="*/ 337088 h 606722"/>
                <a:gd name="connsiteX46" fmla="*/ 583608 w 607639"/>
                <a:gd name="connsiteY46" fmla="*/ 361083 h 606722"/>
                <a:gd name="connsiteX47" fmla="*/ 559576 w 607639"/>
                <a:gd name="connsiteY47" fmla="*/ 337088 h 606722"/>
                <a:gd name="connsiteX48" fmla="*/ 559576 w 607639"/>
                <a:gd name="connsiteY48" fmla="*/ 327312 h 606722"/>
                <a:gd name="connsiteX49" fmla="*/ 501723 w 607639"/>
                <a:gd name="connsiteY49" fmla="*/ 327312 h 606722"/>
                <a:gd name="connsiteX50" fmla="*/ 460691 w 607639"/>
                <a:gd name="connsiteY50" fmla="*/ 426047 h 606722"/>
                <a:gd name="connsiteX51" fmla="*/ 501634 w 607639"/>
                <a:gd name="connsiteY51" fmla="*/ 467017 h 606722"/>
                <a:gd name="connsiteX52" fmla="*/ 508576 w 607639"/>
                <a:gd name="connsiteY52" fmla="*/ 460085 h 606722"/>
                <a:gd name="connsiteX53" fmla="*/ 542487 w 607639"/>
                <a:gd name="connsiteY53" fmla="*/ 460085 h 606722"/>
                <a:gd name="connsiteX54" fmla="*/ 542487 w 607639"/>
                <a:gd name="connsiteY54" fmla="*/ 493945 h 606722"/>
                <a:gd name="connsiteX55" fmla="*/ 518990 w 607639"/>
                <a:gd name="connsiteY55" fmla="*/ 517496 h 606722"/>
                <a:gd name="connsiteX56" fmla="*/ 494691 w 607639"/>
                <a:gd name="connsiteY56" fmla="*/ 541668 h 606722"/>
                <a:gd name="connsiteX57" fmla="*/ 460780 w 607639"/>
                <a:gd name="connsiteY57" fmla="*/ 541668 h 606722"/>
                <a:gd name="connsiteX58" fmla="*/ 460780 w 607639"/>
                <a:gd name="connsiteY58" fmla="*/ 507809 h 606722"/>
                <a:gd name="connsiteX59" fmla="*/ 467723 w 607639"/>
                <a:gd name="connsiteY59" fmla="*/ 500877 h 606722"/>
                <a:gd name="connsiteX60" fmla="*/ 426691 w 607639"/>
                <a:gd name="connsiteY60" fmla="*/ 459996 h 606722"/>
                <a:gd name="connsiteX61" fmla="*/ 327806 w 607639"/>
                <a:gd name="connsiteY61" fmla="*/ 500966 h 606722"/>
                <a:gd name="connsiteX62" fmla="*/ 327806 w 607639"/>
                <a:gd name="connsiteY62" fmla="*/ 558732 h 606722"/>
                <a:gd name="connsiteX63" fmla="*/ 337597 w 607639"/>
                <a:gd name="connsiteY63" fmla="*/ 558732 h 606722"/>
                <a:gd name="connsiteX64" fmla="*/ 361628 w 607639"/>
                <a:gd name="connsiteY64" fmla="*/ 582727 h 606722"/>
                <a:gd name="connsiteX65" fmla="*/ 337597 w 607639"/>
                <a:gd name="connsiteY65" fmla="*/ 606722 h 606722"/>
                <a:gd name="connsiteX66" fmla="*/ 270042 w 607639"/>
                <a:gd name="connsiteY66" fmla="*/ 606722 h 606722"/>
                <a:gd name="connsiteX67" fmla="*/ 246011 w 607639"/>
                <a:gd name="connsiteY67" fmla="*/ 582727 h 606722"/>
                <a:gd name="connsiteX68" fmla="*/ 270042 w 607639"/>
                <a:gd name="connsiteY68" fmla="*/ 558732 h 606722"/>
                <a:gd name="connsiteX69" fmla="*/ 279833 w 607639"/>
                <a:gd name="connsiteY69" fmla="*/ 558732 h 606722"/>
                <a:gd name="connsiteX70" fmla="*/ 279833 w 607639"/>
                <a:gd name="connsiteY70" fmla="*/ 500966 h 606722"/>
                <a:gd name="connsiteX71" fmla="*/ 180948 w 607639"/>
                <a:gd name="connsiteY71" fmla="*/ 459996 h 606722"/>
                <a:gd name="connsiteX72" fmla="*/ 139916 w 607639"/>
                <a:gd name="connsiteY72" fmla="*/ 500877 h 606722"/>
                <a:gd name="connsiteX73" fmla="*/ 146859 w 607639"/>
                <a:gd name="connsiteY73" fmla="*/ 507809 h 606722"/>
                <a:gd name="connsiteX74" fmla="*/ 146859 w 607639"/>
                <a:gd name="connsiteY74" fmla="*/ 541668 h 606722"/>
                <a:gd name="connsiteX75" fmla="*/ 112859 w 607639"/>
                <a:gd name="connsiteY75" fmla="*/ 541668 h 606722"/>
                <a:gd name="connsiteX76" fmla="*/ 77257 w 607639"/>
                <a:gd name="connsiteY76" fmla="*/ 506120 h 606722"/>
                <a:gd name="connsiteX77" fmla="*/ 68534 w 607639"/>
                <a:gd name="connsiteY77" fmla="*/ 497411 h 606722"/>
                <a:gd name="connsiteX78" fmla="*/ 65063 w 607639"/>
                <a:gd name="connsiteY78" fmla="*/ 493945 h 606722"/>
                <a:gd name="connsiteX79" fmla="*/ 65063 w 607639"/>
                <a:gd name="connsiteY79" fmla="*/ 460085 h 606722"/>
                <a:gd name="connsiteX80" fmla="*/ 99063 w 607639"/>
                <a:gd name="connsiteY80" fmla="*/ 460085 h 606722"/>
                <a:gd name="connsiteX81" fmla="*/ 105916 w 607639"/>
                <a:gd name="connsiteY81" fmla="*/ 467017 h 606722"/>
                <a:gd name="connsiteX82" fmla="*/ 146948 w 607639"/>
                <a:gd name="connsiteY82" fmla="*/ 426047 h 606722"/>
                <a:gd name="connsiteX83" fmla="*/ 105916 w 607639"/>
                <a:gd name="connsiteY83" fmla="*/ 327312 h 606722"/>
                <a:gd name="connsiteX84" fmla="*/ 47974 w 607639"/>
                <a:gd name="connsiteY84" fmla="*/ 327312 h 606722"/>
                <a:gd name="connsiteX85" fmla="*/ 47974 w 607639"/>
                <a:gd name="connsiteY85" fmla="*/ 337088 h 606722"/>
                <a:gd name="connsiteX86" fmla="*/ 24031 w 607639"/>
                <a:gd name="connsiteY86" fmla="*/ 361083 h 606722"/>
                <a:gd name="connsiteX87" fmla="*/ 0 w 607639"/>
                <a:gd name="connsiteY87" fmla="*/ 337088 h 606722"/>
                <a:gd name="connsiteX88" fmla="*/ 0 w 607639"/>
                <a:gd name="connsiteY88" fmla="*/ 269634 h 606722"/>
                <a:gd name="connsiteX89" fmla="*/ 24031 w 607639"/>
                <a:gd name="connsiteY89" fmla="*/ 245639 h 606722"/>
                <a:gd name="connsiteX90" fmla="*/ 47974 w 607639"/>
                <a:gd name="connsiteY90" fmla="*/ 269634 h 606722"/>
                <a:gd name="connsiteX91" fmla="*/ 47974 w 607639"/>
                <a:gd name="connsiteY91" fmla="*/ 279410 h 606722"/>
                <a:gd name="connsiteX92" fmla="*/ 105916 w 607639"/>
                <a:gd name="connsiteY92" fmla="*/ 279410 h 606722"/>
                <a:gd name="connsiteX93" fmla="*/ 146948 w 607639"/>
                <a:gd name="connsiteY93" fmla="*/ 180675 h 606722"/>
                <a:gd name="connsiteX94" fmla="*/ 105916 w 607639"/>
                <a:gd name="connsiteY94" fmla="*/ 139705 h 606722"/>
                <a:gd name="connsiteX95" fmla="*/ 99063 w 607639"/>
                <a:gd name="connsiteY95" fmla="*/ 146637 h 606722"/>
                <a:gd name="connsiteX96" fmla="*/ 65063 w 607639"/>
                <a:gd name="connsiteY96" fmla="*/ 146637 h 606722"/>
                <a:gd name="connsiteX97" fmla="*/ 65063 w 607639"/>
                <a:gd name="connsiteY97" fmla="*/ 112688 h 606722"/>
                <a:gd name="connsiteX98" fmla="*/ 106450 w 607639"/>
                <a:gd name="connsiteY98" fmla="*/ 71452 h 606722"/>
                <a:gd name="connsiteX99" fmla="*/ 112859 w 607639"/>
                <a:gd name="connsiteY99" fmla="*/ 64965 h 606722"/>
                <a:gd name="connsiteX100" fmla="*/ 146859 w 607639"/>
                <a:gd name="connsiteY100" fmla="*/ 64965 h 606722"/>
                <a:gd name="connsiteX101" fmla="*/ 146859 w 607639"/>
                <a:gd name="connsiteY101" fmla="*/ 98913 h 606722"/>
                <a:gd name="connsiteX102" fmla="*/ 139916 w 607639"/>
                <a:gd name="connsiteY102" fmla="*/ 105756 h 606722"/>
                <a:gd name="connsiteX103" fmla="*/ 180948 w 607639"/>
                <a:gd name="connsiteY103" fmla="*/ 146726 h 606722"/>
                <a:gd name="connsiteX104" fmla="*/ 279833 w 607639"/>
                <a:gd name="connsiteY104" fmla="*/ 105756 h 606722"/>
                <a:gd name="connsiteX105" fmla="*/ 279833 w 607639"/>
                <a:gd name="connsiteY105" fmla="*/ 47901 h 606722"/>
                <a:gd name="connsiteX106" fmla="*/ 270042 w 607639"/>
                <a:gd name="connsiteY106" fmla="*/ 47901 h 606722"/>
                <a:gd name="connsiteX107" fmla="*/ 246011 w 607639"/>
                <a:gd name="connsiteY107" fmla="*/ 23995 h 606722"/>
                <a:gd name="connsiteX108" fmla="*/ 270042 w 607639"/>
                <a:gd name="connsiteY108"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607639" h="606722">
                  <a:moveTo>
                    <a:pt x="347041" y="313875"/>
                  </a:moveTo>
                  <a:cubicBezTo>
                    <a:pt x="365085" y="313875"/>
                    <a:pt x="379713" y="328487"/>
                    <a:pt x="379713" y="346512"/>
                  </a:cubicBezTo>
                  <a:cubicBezTo>
                    <a:pt x="379713" y="364537"/>
                    <a:pt x="365085" y="379149"/>
                    <a:pt x="347041" y="379149"/>
                  </a:cubicBezTo>
                  <a:cubicBezTo>
                    <a:pt x="328997" y="379149"/>
                    <a:pt x="314369" y="364537"/>
                    <a:pt x="314369" y="346512"/>
                  </a:cubicBezTo>
                  <a:cubicBezTo>
                    <a:pt x="314369" y="328487"/>
                    <a:pt x="328997" y="313875"/>
                    <a:pt x="347041" y="313875"/>
                  </a:cubicBezTo>
                  <a:close/>
                  <a:moveTo>
                    <a:pt x="260563" y="213037"/>
                  </a:moveTo>
                  <a:cubicBezTo>
                    <a:pt x="289773" y="213037"/>
                    <a:pt x="313452" y="236685"/>
                    <a:pt x="313452" y="265856"/>
                  </a:cubicBezTo>
                  <a:cubicBezTo>
                    <a:pt x="313452" y="295027"/>
                    <a:pt x="289773" y="318675"/>
                    <a:pt x="260563" y="318675"/>
                  </a:cubicBezTo>
                  <a:cubicBezTo>
                    <a:pt x="231353" y="318675"/>
                    <a:pt x="207674" y="295027"/>
                    <a:pt x="207674" y="265856"/>
                  </a:cubicBezTo>
                  <a:cubicBezTo>
                    <a:pt x="207674" y="236685"/>
                    <a:pt x="231353" y="213037"/>
                    <a:pt x="260563" y="213037"/>
                  </a:cubicBezTo>
                  <a:close/>
                  <a:moveTo>
                    <a:pt x="303775" y="152236"/>
                  </a:moveTo>
                  <a:cubicBezTo>
                    <a:pt x="220377" y="152236"/>
                    <a:pt x="152466" y="220045"/>
                    <a:pt x="152466" y="303317"/>
                  </a:cubicBezTo>
                  <a:cubicBezTo>
                    <a:pt x="152466" y="386678"/>
                    <a:pt x="220377" y="454486"/>
                    <a:pt x="303775" y="454486"/>
                  </a:cubicBezTo>
                  <a:cubicBezTo>
                    <a:pt x="387262" y="454486"/>
                    <a:pt x="455173" y="386678"/>
                    <a:pt x="455173" y="303317"/>
                  </a:cubicBezTo>
                  <a:cubicBezTo>
                    <a:pt x="455173" y="220045"/>
                    <a:pt x="387262" y="152236"/>
                    <a:pt x="303775" y="152236"/>
                  </a:cubicBezTo>
                  <a:close/>
                  <a:moveTo>
                    <a:pt x="270042" y="0"/>
                  </a:moveTo>
                  <a:lnTo>
                    <a:pt x="337597" y="0"/>
                  </a:lnTo>
                  <a:cubicBezTo>
                    <a:pt x="350859" y="0"/>
                    <a:pt x="361628" y="10753"/>
                    <a:pt x="361628" y="23995"/>
                  </a:cubicBezTo>
                  <a:cubicBezTo>
                    <a:pt x="361628" y="37237"/>
                    <a:pt x="350859" y="47901"/>
                    <a:pt x="337597" y="47901"/>
                  </a:cubicBezTo>
                  <a:lnTo>
                    <a:pt x="327806" y="47901"/>
                  </a:lnTo>
                  <a:lnTo>
                    <a:pt x="327806" y="105756"/>
                  </a:lnTo>
                  <a:cubicBezTo>
                    <a:pt x="364833" y="110200"/>
                    <a:pt x="398744" y="124864"/>
                    <a:pt x="426691" y="146726"/>
                  </a:cubicBezTo>
                  <a:lnTo>
                    <a:pt x="467723" y="105756"/>
                  </a:lnTo>
                  <a:lnTo>
                    <a:pt x="460780" y="98913"/>
                  </a:lnTo>
                  <a:cubicBezTo>
                    <a:pt x="451435" y="89493"/>
                    <a:pt x="451435" y="74385"/>
                    <a:pt x="460780" y="64965"/>
                  </a:cubicBezTo>
                  <a:cubicBezTo>
                    <a:pt x="470126" y="55633"/>
                    <a:pt x="485346" y="55633"/>
                    <a:pt x="494691" y="64965"/>
                  </a:cubicBezTo>
                  <a:lnTo>
                    <a:pt x="530382" y="100602"/>
                  </a:lnTo>
                  <a:lnTo>
                    <a:pt x="531094" y="101313"/>
                  </a:lnTo>
                  <a:lnTo>
                    <a:pt x="537414" y="107534"/>
                  </a:lnTo>
                  <a:lnTo>
                    <a:pt x="537770" y="107978"/>
                  </a:lnTo>
                  <a:lnTo>
                    <a:pt x="537948" y="108156"/>
                  </a:lnTo>
                  <a:lnTo>
                    <a:pt x="538482" y="108689"/>
                  </a:lnTo>
                  <a:lnTo>
                    <a:pt x="538215" y="108423"/>
                  </a:lnTo>
                  <a:lnTo>
                    <a:pt x="538749" y="108867"/>
                  </a:lnTo>
                  <a:lnTo>
                    <a:pt x="539105" y="109311"/>
                  </a:lnTo>
                  <a:lnTo>
                    <a:pt x="542487" y="112688"/>
                  </a:lnTo>
                  <a:cubicBezTo>
                    <a:pt x="551922" y="122109"/>
                    <a:pt x="551922" y="137217"/>
                    <a:pt x="542487" y="146637"/>
                  </a:cubicBezTo>
                  <a:cubicBezTo>
                    <a:pt x="533142" y="155969"/>
                    <a:pt x="517922" y="155969"/>
                    <a:pt x="508576" y="146637"/>
                  </a:cubicBezTo>
                  <a:lnTo>
                    <a:pt x="501634" y="139705"/>
                  </a:lnTo>
                  <a:lnTo>
                    <a:pt x="460691" y="180675"/>
                  </a:lnTo>
                  <a:cubicBezTo>
                    <a:pt x="482587" y="208491"/>
                    <a:pt x="497272" y="242440"/>
                    <a:pt x="501723" y="279410"/>
                  </a:cubicBezTo>
                  <a:lnTo>
                    <a:pt x="559576" y="279410"/>
                  </a:lnTo>
                  <a:lnTo>
                    <a:pt x="559576" y="269634"/>
                  </a:lnTo>
                  <a:cubicBezTo>
                    <a:pt x="559576" y="256393"/>
                    <a:pt x="570346" y="245639"/>
                    <a:pt x="583608" y="245639"/>
                  </a:cubicBezTo>
                  <a:cubicBezTo>
                    <a:pt x="596869" y="245639"/>
                    <a:pt x="607639" y="256393"/>
                    <a:pt x="607639" y="269634"/>
                  </a:cubicBezTo>
                  <a:lnTo>
                    <a:pt x="607639" y="337088"/>
                  </a:lnTo>
                  <a:cubicBezTo>
                    <a:pt x="607639" y="350329"/>
                    <a:pt x="596869" y="361083"/>
                    <a:pt x="583608" y="361083"/>
                  </a:cubicBezTo>
                  <a:cubicBezTo>
                    <a:pt x="570346" y="361083"/>
                    <a:pt x="559576" y="350329"/>
                    <a:pt x="559576" y="337088"/>
                  </a:cubicBezTo>
                  <a:lnTo>
                    <a:pt x="559576" y="327312"/>
                  </a:lnTo>
                  <a:lnTo>
                    <a:pt x="501723" y="327312"/>
                  </a:lnTo>
                  <a:cubicBezTo>
                    <a:pt x="497272" y="364282"/>
                    <a:pt x="482587" y="398142"/>
                    <a:pt x="460691" y="426047"/>
                  </a:cubicBezTo>
                  <a:lnTo>
                    <a:pt x="501634" y="467017"/>
                  </a:lnTo>
                  <a:lnTo>
                    <a:pt x="508576" y="460085"/>
                  </a:lnTo>
                  <a:cubicBezTo>
                    <a:pt x="517922" y="450753"/>
                    <a:pt x="533142" y="450753"/>
                    <a:pt x="542487" y="460085"/>
                  </a:cubicBezTo>
                  <a:cubicBezTo>
                    <a:pt x="551922" y="469416"/>
                    <a:pt x="551922" y="484613"/>
                    <a:pt x="542487" y="493945"/>
                  </a:cubicBezTo>
                  <a:cubicBezTo>
                    <a:pt x="512759" y="523717"/>
                    <a:pt x="518456" y="518029"/>
                    <a:pt x="518990" y="517496"/>
                  </a:cubicBezTo>
                  <a:cubicBezTo>
                    <a:pt x="518545" y="517940"/>
                    <a:pt x="514272" y="522206"/>
                    <a:pt x="494691" y="541668"/>
                  </a:cubicBezTo>
                  <a:cubicBezTo>
                    <a:pt x="485346" y="551089"/>
                    <a:pt x="470126" y="551089"/>
                    <a:pt x="460780" y="541668"/>
                  </a:cubicBezTo>
                  <a:cubicBezTo>
                    <a:pt x="451435" y="532337"/>
                    <a:pt x="451435" y="517140"/>
                    <a:pt x="460780" y="507809"/>
                  </a:cubicBezTo>
                  <a:lnTo>
                    <a:pt x="467723" y="500877"/>
                  </a:lnTo>
                  <a:lnTo>
                    <a:pt x="426691" y="459996"/>
                  </a:lnTo>
                  <a:cubicBezTo>
                    <a:pt x="398744" y="481858"/>
                    <a:pt x="364833" y="496522"/>
                    <a:pt x="327806" y="500966"/>
                  </a:cubicBezTo>
                  <a:lnTo>
                    <a:pt x="327806" y="558732"/>
                  </a:lnTo>
                  <a:lnTo>
                    <a:pt x="337597" y="558732"/>
                  </a:lnTo>
                  <a:cubicBezTo>
                    <a:pt x="350859" y="558732"/>
                    <a:pt x="361628" y="569485"/>
                    <a:pt x="361628" y="582727"/>
                  </a:cubicBezTo>
                  <a:cubicBezTo>
                    <a:pt x="361628" y="595969"/>
                    <a:pt x="350859" y="606722"/>
                    <a:pt x="337597" y="606722"/>
                  </a:cubicBezTo>
                  <a:lnTo>
                    <a:pt x="270042" y="606722"/>
                  </a:lnTo>
                  <a:cubicBezTo>
                    <a:pt x="256780" y="606722"/>
                    <a:pt x="246011" y="595969"/>
                    <a:pt x="246011" y="582727"/>
                  </a:cubicBezTo>
                  <a:cubicBezTo>
                    <a:pt x="246011" y="569485"/>
                    <a:pt x="256780" y="558732"/>
                    <a:pt x="270042" y="558732"/>
                  </a:cubicBezTo>
                  <a:lnTo>
                    <a:pt x="279833" y="558732"/>
                  </a:lnTo>
                  <a:lnTo>
                    <a:pt x="279833" y="500966"/>
                  </a:lnTo>
                  <a:cubicBezTo>
                    <a:pt x="242806" y="496522"/>
                    <a:pt x="208806" y="481858"/>
                    <a:pt x="180948" y="459996"/>
                  </a:cubicBezTo>
                  <a:lnTo>
                    <a:pt x="139916" y="500877"/>
                  </a:lnTo>
                  <a:lnTo>
                    <a:pt x="146859" y="507809"/>
                  </a:lnTo>
                  <a:cubicBezTo>
                    <a:pt x="156204" y="517140"/>
                    <a:pt x="156204" y="532337"/>
                    <a:pt x="146859" y="541668"/>
                  </a:cubicBezTo>
                  <a:cubicBezTo>
                    <a:pt x="137424" y="551089"/>
                    <a:pt x="122293" y="551089"/>
                    <a:pt x="112859" y="541668"/>
                  </a:cubicBezTo>
                  <a:lnTo>
                    <a:pt x="77257" y="506120"/>
                  </a:lnTo>
                  <a:lnTo>
                    <a:pt x="68534" y="497411"/>
                  </a:lnTo>
                  <a:lnTo>
                    <a:pt x="65063" y="493945"/>
                  </a:lnTo>
                  <a:cubicBezTo>
                    <a:pt x="55717" y="484613"/>
                    <a:pt x="55717" y="469416"/>
                    <a:pt x="65063" y="460085"/>
                  </a:cubicBezTo>
                  <a:cubicBezTo>
                    <a:pt x="74497" y="450753"/>
                    <a:pt x="89628" y="450753"/>
                    <a:pt x="99063" y="460085"/>
                  </a:cubicBezTo>
                  <a:lnTo>
                    <a:pt x="105916" y="467017"/>
                  </a:lnTo>
                  <a:lnTo>
                    <a:pt x="146948" y="426047"/>
                  </a:lnTo>
                  <a:cubicBezTo>
                    <a:pt x="125052" y="398142"/>
                    <a:pt x="110367" y="364282"/>
                    <a:pt x="105916" y="327312"/>
                  </a:cubicBezTo>
                  <a:lnTo>
                    <a:pt x="47974" y="327312"/>
                  </a:lnTo>
                  <a:lnTo>
                    <a:pt x="47974" y="337088"/>
                  </a:lnTo>
                  <a:cubicBezTo>
                    <a:pt x="47974" y="350329"/>
                    <a:pt x="37293" y="361083"/>
                    <a:pt x="24031" y="361083"/>
                  </a:cubicBezTo>
                  <a:cubicBezTo>
                    <a:pt x="10770" y="361083"/>
                    <a:pt x="0" y="350329"/>
                    <a:pt x="0" y="337088"/>
                  </a:cubicBezTo>
                  <a:lnTo>
                    <a:pt x="0" y="269634"/>
                  </a:lnTo>
                  <a:cubicBezTo>
                    <a:pt x="0" y="256393"/>
                    <a:pt x="10770" y="245639"/>
                    <a:pt x="24031" y="245639"/>
                  </a:cubicBezTo>
                  <a:cubicBezTo>
                    <a:pt x="37293" y="245639"/>
                    <a:pt x="47974" y="256393"/>
                    <a:pt x="47974" y="269634"/>
                  </a:cubicBezTo>
                  <a:lnTo>
                    <a:pt x="47974" y="279410"/>
                  </a:lnTo>
                  <a:lnTo>
                    <a:pt x="105916" y="279410"/>
                  </a:lnTo>
                  <a:cubicBezTo>
                    <a:pt x="110367" y="242440"/>
                    <a:pt x="125052" y="208491"/>
                    <a:pt x="146948" y="180675"/>
                  </a:cubicBezTo>
                  <a:lnTo>
                    <a:pt x="105916" y="139705"/>
                  </a:lnTo>
                  <a:lnTo>
                    <a:pt x="99063" y="146637"/>
                  </a:lnTo>
                  <a:cubicBezTo>
                    <a:pt x="89628" y="155969"/>
                    <a:pt x="74497" y="155969"/>
                    <a:pt x="65063" y="146637"/>
                  </a:cubicBezTo>
                  <a:cubicBezTo>
                    <a:pt x="55717" y="137217"/>
                    <a:pt x="55717" y="122109"/>
                    <a:pt x="65063" y="112688"/>
                  </a:cubicBezTo>
                  <a:lnTo>
                    <a:pt x="106450" y="71452"/>
                  </a:lnTo>
                  <a:lnTo>
                    <a:pt x="112859" y="64965"/>
                  </a:lnTo>
                  <a:cubicBezTo>
                    <a:pt x="122293" y="55633"/>
                    <a:pt x="137424" y="55633"/>
                    <a:pt x="146859" y="64965"/>
                  </a:cubicBezTo>
                  <a:cubicBezTo>
                    <a:pt x="156204" y="74385"/>
                    <a:pt x="156204" y="89493"/>
                    <a:pt x="146859" y="98913"/>
                  </a:cubicBezTo>
                  <a:lnTo>
                    <a:pt x="139916" y="105756"/>
                  </a:lnTo>
                  <a:lnTo>
                    <a:pt x="180948" y="146726"/>
                  </a:lnTo>
                  <a:cubicBezTo>
                    <a:pt x="208806" y="124864"/>
                    <a:pt x="242806" y="110200"/>
                    <a:pt x="279833" y="105756"/>
                  </a:cubicBezTo>
                  <a:lnTo>
                    <a:pt x="279833" y="47901"/>
                  </a:lnTo>
                  <a:lnTo>
                    <a:pt x="270042" y="47901"/>
                  </a:lnTo>
                  <a:cubicBezTo>
                    <a:pt x="256780" y="47901"/>
                    <a:pt x="246011" y="37237"/>
                    <a:pt x="246011" y="23995"/>
                  </a:cubicBezTo>
                  <a:cubicBezTo>
                    <a:pt x="246011" y="10753"/>
                    <a:pt x="256780" y="0"/>
                    <a:pt x="270042"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40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微软雅黑"/>
                <a:cs typeface="+mn-cs"/>
              </a:endParaRPr>
            </a:p>
          </p:txBody>
        </p:sp>
      </p:grpSp>
      <p:sp>
        <p:nvSpPr>
          <p:cNvPr id="4" name="日期占位符 3">
            <a:extLst>
              <a:ext uri="{FF2B5EF4-FFF2-40B4-BE49-F238E27FC236}">
                <a16:creationId xmlns:a16="http://schemas.microsoft.com/office/drawing/2014/main" id="{227C4CA8-D2FF-4A05-A834-0A9C2EB77177}"/>
              </a:ext>
            </a:extLst>
          </p:cNvPr>
          <p:cNvSpPr>
            <a:spLocks noGrp="1"/>
          </p:cNvSpPr>
          <p:nvPr>
            <p:ph type="dt" sz="half" idx="22"/>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7" name="灯片编号占位符 6">
            <a:extLst>
              <a:ext uri="{FF2B5EF4-FFF2-40B4-BE49-F238E27FC236}">
                <a16:creationId xmlns:a16="http://schemas.microsoft.com/office/drawing/2014/main" id="{2989042A-CC82-484D-A32F-2E2494E30268}"/>
              </a:ext>
            </a:extLst>
          </p:cNvPr>
          <p:cNvSpPr>
            <a:spLocks noGrp="1"/>
          </p:cNvSpPr>
          <p:nvPr>
            <p:ph type="sldNum" sz="quarter" idx="24"/>
          </p:nvPr>
        </p:nvSpPr>
        <p:spPr/>
        <p:txBody>
          <a:bodyPr/>
          <a:lstStyle/>
          <a:p>
            <a:fld id="{C79ECAFE-A460-4E13-ABCB-32CAE6136244}" type="slidenum">
              <a:rPr lang="zh-CN" altLang="en-US" smtClean="0"/>
              <a:pPr/>
              <a:t>‹#›</a:t>
            </a:fld>
            <a:endParaRPr lang="zh-CN" altLang="en-US" dirty="0"/>
          </a:p>
        </p:txBody>
      </p:sp>
      <p:cxnSp>
        <p:nvCxnSpPr>
          <p:cNvPr id="26" name="直接连接符 25">
            <a:extLst>
              <a:ext uri="{FF2B5EF4-FFF2-40B4-BE49-F238E27FC236}">
                <a16:creationId xmlns:a16="http://schemas.microsoft.com/office/drawing/2014/main" id="{EB1F1701-006D-4D50-BCD6-1E3E503C77AF}"/>
              </a:ext>
            </a:extLst>
          </p:cNvPr>
          <p:cNvCxnSpPr>
            <a:cxnSpLocks/>
          </p:cNvCxnSpPr>
          <p:nvPr userDrawn="1"/>
        </p:nvCxnSpPr>
        <p:spPr>
          <a:xfrm>
            <a:off x="650931" y="852684"/>
            <a:ext cx="1086796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27" name="图片 26">
            <a:extLst>
              <a:ext uri="{FF2B5EF4-FFF2-40B4-BE49-F238E27FC236}">
                <a16:creationId xmlns:a16="http://schemas.microsoft.com/office/drawing/2014/main" id="{39A419CA-1946-4513-9CE4-3789D89EBBB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36962" y="292375"/>
            <a:ext cx="1375700" cy="437285"/>
          </a:xfrm>
          <a:prstGeom prst="rect">
            <a:avLst/>
          </a:prstGeom>
        </p:spPr>
      </p:pic>
    </p:spTree>
    <p:extLst>
      <p:ext uri="{BB962C8B-B14F-4D97-AF65-F5344CB8AC3E}">
        <p14:creationId xmlns:p14="http://schemas.microsoft.com/office/powerpoint/2010/main" val="369669783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标题和内容（图文-4）">
    <p:spTree>
      <p:nvGrpSpPr>
        <p:cNvPr id="1" name=""/>
        <p:cNvGrpSpPr/>
        <p:nvPr/>
      </p:nvGrpSpPr>
      <p:grpSpPr>
        <a:xfrm>
          <a:off x="0" y="0"/>
          <a:ext cx="0" cy="0"/>
          <a:chOff x="0" y="0"/>
          <a:chExt cx="0" cy="0"/>
        </a:xfrm>
      </p:grpSpPr>
      <p:pic>
        <p:nvPicPr>
          <p:cNvPr id="29" name="图片 28">
            <a:extLst>
              <a:ext uri="{FF2B5EF4-FFF2-40B4-BE49-F238E27FC236}">
                <a16:creationId xmlns:a16="http://schemas.microsoft.com/office/drawing/2014/main" id="{494CF1E2-2C8D-4598-A858-8A1DBD0A7C81}"/>
              </a:ext>
            </a:extLst>
          </p:cNvPr>
          <p:cNvPicPr>
            <a:picLocks noChangeAspect="1"/>
          </p:cNvPicPr>
          <p:nvPr userDrawn="1"/>
        </p:nvPicPr>
        <p:blipFill rotWithShape="1">
          <a:blip r:embed="rId2">
            <a:alphaModFix amt="5000"/>
            <a:extLst>
              <a:ext uri="{28A0092B-C50C-407E-A947-70E740481C1C}">
                <a14:useLocalDpi xmlns:a14="http://schemas.microsoft.com/office/drawing/2010/main" val="0"/>
              </a:ext>
            </a:extLst>
          </a:blip>
          <a:srcRect t="7878" b="7878"/>
          <a:stretch/>
        </p:blipFill>
        <p:spPr>
          <a:xfrm>
            <a:off x="0" y="0"/>
            <a:ext cx="12192000" cy="6858000"/>
          </a:xfrm>
          <a:prstGeom prst="rect">
            <a:avLst/>
          </a:prstGeom>
        </p:spPr>
      </p:pic>
      <p:sp>
        <p:nvSpPr>
          <p:cNvPr id="14" name="图片占位符 13">
            <a:extLst>
              <a:ext uri="{FF2B5EF4-FFF2-40B4-BE49-F238E27FC236}">
                <a16:creationId xmlns:a16="http://schemas.microsoft.com/office/drawing/2014/main" id="{6EF8AE4B-FF18-4208-8A45-195327FF613F}"/>
              </a:ext>
            </a:extLst>
          </p:cNvPr>
          <p:cNvSpPr>
            <a:spLocks noGrp="1"/>
          </p:cNvSpPr>
          <p:nvPr>
            <p:ph type="pic" sz="quarter" idx="12"/>
          </p:nvPr>
        </p:nvSpPr>
        <p:spPr>
          <a:xfrm>
            <a:off x="660402" y="1585023"/>
            <a:ext cx="5984238" cy="4554593"/>
          </a:xfrm>
          <a:custGeom>
            <a:avLst/>
            <a:gdLst>
              <a:gd name="connsiteX0" fmla="*/ 0 w 4420885"/>
              <a:gd name="connsiteY0" fmla="*/ 0 h 3686138"/>
              <a:gd name="connsiteX1" fmla="*/ 4420885 w 4420885"/>
              <a:gd name="connsiteY1" fmla="*/ 0 h 3686138"/>
              <a:gd name="connsiteX2" fmla="*/ 4420885 w 4420885"/>
              <a:gd name="connsiteY2" fmla="*/ 3686138 h 3686138"/>
              <a:gd name="connsiteX3" fmla="*/ 0 w 4420885"/>
              <a:gd name="connsiteY3" fmla="*/ 3686138 h 3686138"/>
            </a:gdLst>
            <a:ahLst/>
            <a:cxnLst>
              <a:cxn ang="0">
                <a:pos x="connsiteX0" y="connsiteY0"/>
              </a:cxn>
              <a:cxn ang="0">
                <a:pos x="connsiteX1" y="connsiteY1"/>
              </a:cxn>
              <a:cxn ang="0">
                <a:pos x="connsiteX2" y="connsiteY2"/>
              </a:cxn>
              <a:cxn ang="0">
                <a:pos x="connsiteX3" y="connsiteY3"/>
              </a:cxn>
            </a:cxnLst>
            <a:rect l="l" t="t" r="r" b="b"/>
            <a:pathLst>
              <a:path w="4420885" h="3686138">
                <a:moveTo>
                  <a:pt x="0" y="0"/>
                </a:moveTo>
                <a:lnTo>
                  <a:pt x="4420885" y="0"/>
                </a:lnTo>
                <a:lnTo>
                  <a:pt x="4420885" y="3686138"/>
                </a:lnTo>
                <a:lnTo>
                  <a:pt x="0" y="3686138"/>
                </a:lnTo>
                <a:close/>
              </a:path>
            </a:pathLst>
          </a:custGeom>
        </p:spPr>
        <p:txBody>
          <a:bodyPr wrap="square">
            <a:noAutofit/>
          </a:bodyPr>
          <a:lstStyle/>
          <a:p>
            <a:endParaRPr lang="zh-CN" altLang="en-US" dirty="0"/>
          </a:p>
        </p:txBody>
      </p:sp>
      <p:sp>
        <p:nvSpPr>
          <p:cNvPr id="25" name="文本占位符 67">
            <a:extLst>
              <a:ext uri="{FF2B5EF4-FFF2-40B4-BE49-F238E27FC236}">
                <a16:creationId xmlns:a16="http://schemas.microsoft.com/office/drawing/2014/main" id="{60F93DEA-A852-4B06-9273-376E9E5D4153}"/>
              </a:ext>
            </a:extLst>
          </p:cNvPr>
          <p:cNvSpPr>
            <a:spLocks noGrp="1"/>
          </p:cNvSpPr>
          <p:nvPr>
            <p:ph type="body" sz="quarter" idx="11" hasCustomPrompt="1"/>
          </p:nvPr>
        </p:nvSpPr>
        <p:spPr>
          <a:xfrm>
            <a:off x="1216933" y="347251"/>
            <a:ext cx="8920029" cy="402291"/>
          </a:xfrm>
          <a:prstGeom prst="rect">
            <a:avLst/>
          </a:prstGeom>
        </p:spPr>
        <p:txBody>
          <a:bodyPr lIns="0" bIns="46800">
            <a:spAutoFit/>
          </a:bodyPr>
          <a:lstStyle>
            <a:lvl1pPr marL="0" indent="0">
              <a:lnSpc>
                <a:spcPct val="100000"/>
              </a:lnSpc>
              <a:buNone/>
              <a:defRPr b="1">
                <a:solidFill>
                  <a:schemeClr val="accent1"/>
                </a:solidFill>
                <a:latin typeface="+mj-ea"/>
                <a:ea typeface="+mj-ea"/>
              </a:defRPr>
            </a:lvl1pPr>
          </a:lstStyle>
          <a:p>
            <a:pPr lvl="0"/>
            <a:r>
              <a:rPr lang="zh-CN" altLang="en-US" dirty="0"/>
              <a:t>请输入你的章节标题</a:t>
            </a:r>
          </a:p>
        </p:txBody>
      </p:sp>
      <p:sp>
        <p:nvSpPr>
          <p:cNvPr id="16" name="任意多边形: 形状 15">
            <a:extLst>
              <a:ext uri="{FF2B5EF4-FFF2-40B4-BE49-F238E27FC236}">
                <a16:creationId xmlns:a16="http://schemas.microsoft.com/office/drawing/2014/main" id="{5CF96BF5-CBF5-41C7-AFA1-36E0F63D6F26}"/>
              </a:ext>
            </a:extLst>
          </p:cNvPr>
          <p:cNvSpPr/>
          <p:nvPr userDrawn="1"/>
        </p:nvSpPr>
        <p:spPr>
          <a:xfrm>
            <a:off x="6644640" y="1585023"/>
            <a:ext cx="4874260" cy="4554589"/>
          </a:xfrm>
          <a:custGeom>
            <a:avLst/>
            <a:gdLst>
              <a:gd name="connsiteX0" fmla="*/ 0 w 3154730"/>
              <a:gd name="connsiteY0" fmla="*/ 0 h 1829349"/>
              <a:gd name="connsiteX1" fmla="*/ 3154730 w 3154730"/>
              <a:gd name="connsiteY1" fmla="*/ 0 h 1829349"/>
              <a:gd name="connsiteX2" fmla="*/ 3154730 w 3154730"/>
              <a:gd name="connsiteY2" fmla="*/ 1829349 h 1829349"/>
              <a:gd name="connsiteX3" fmla="*/ 0 w 3154730"/>
              <a:gd name="connsiteY3" fmla="*/ 1829349 h 1829349"/>
            </a:gdLst>
            <a:ahLst/>
            <a:cxnLst>
              <a:cxn ang="0">
                <a:pos x="connsiteX0" y="connsiteY0"/>
              </a:cxn>
              <a:cxn ang="0">
                <a:pos x="connsiteX1" y="connsiteY1"/>
              </a:cxn>
              <a:cxn ang="0">
                <a:pos x="connsiteX2" y="connsiteY2"/>
              </a:cxn>
              <a:cxn ang="0">
                <a:pos x="connsiteX3" y="connsiteY3"/>
              </a:cxn>
            </a:cxnLst>
            <a:rect l="l" t="t" r="r" b="b"/>
            <a:pathLst>
              <a:path w="3154730" h="1829349">
                <a:moveTo>
                  <a:pt x="0" y="0"/>
                </a:moveTo>
                <a:lnTo>
                  <a:pt x="3154730" y="0"/>
                </a:lnTo>
                <a:lnTo>
                  <a:pt x="3154730" y="1829349"/>
                </a:lnTo>
                <a:lnTo>
                  <a:pt x="0" y="182934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占位符 8">
            <a:extLst>
              <a:ext uri="{FF2B5EF4-FFF2-40B4-BE49-F238E27FC236}">
                <a16:creationId xmlns:a16="http://schemas.microsoft.com/office/drawing/2014/main" id="{58EF12E6-59FC-4B4D-9DD2-44BD64A212C3}"/>
              </a:ext>
            </a:extLst>
          </p:cNvPr>
          <p:cNvSpPr>
            <a:spLocks noGrp="1"/>
          </p:cNvSpPr>
          <p:nvPr>
            <p:ph type="body" sz="quarter" idx="13" hasCustomPrompt="1"/>
          </p:nvPr>
        </p:nvSpPr>
        <p:spPr>
          <a:xfrm>
            <a:off x="7031469" y="1815023"/>
            <a:ext cx="2969058" cy="461665"/>
          </a:xfrm>
          <a:prstGeom prst="rect">
            <a:avLst/>
          </a:prstGeom>
        </p:spPr>
        <p:txBody>
          <a:bodyPr wrap="square" lIns="0">
            <a:spAutoFit/>
          </a:bodyPr>
          <a:lstStyle>
            <a:lvl1pPr marL="0" indent="0" algn="l">
              <a:lnSpc>
                <a:spcPct val="100000"/>
              </a:lnSpc>
              <a:buNone/>
              <a:defRPr sz="2400" b="1">
                <a:solidFill>
                  <a:schemeClr val="accent1"/>
                </a:solidFill>
              </a:defRPr>
            </a:lvl1pPr>
          </a:lstStyle>
          <a:p>
            <a:pPr lvl="0"/>
            <a:r>
              <a:rPr lang="zh-CN" altLang="en-US" dirty="0"/>
              <a:t>请输入你的标题</a:t>
            </a:r>
          </a:p>
        </p:txBody>
      </p:sp>
      <p:sp>
        <p:nvSpPr>
          <p:cNvPr id="12" name="文本占位符 11">
            <a:extLst>
              <a:ext uri="{FF2B5EF4-FFF2-40B4-BE49-F238E27FC236}">
                <a16:creationId xmlns:a16="http://schemas.microsoft.com/office/drawing/2014/main" id="{68C1A44F-A4F3-4B0C-81E0-6038DD54195D}"/>
              </a:ext>
            </a:extLst>
          </p:cNvPr>
          <p:cNvSpPr>
            <a:spLocks noGrp="1"/>
          </p:cNvSpPr>
          <p:nvPr>
            <p:ph type="body" sz="quarter" idx="14" hasCustomPrompt="1"/>
          </p:nvPr>
        </p:nvSpPr>
        <p:spPr>
          <a:xfrm>
            <a:off x="7454095" y="2864776"/>
            <a:ext cx="3773347" cy="859337"/>
          </a:xfrm>
          <a:prstGeom prst="rect">
            <a:avLst/>
          </a:prstGeom>
        </p:spPr>
        <p:txBody>
          <a:bodyPr lIns="0" tIns="0" rIns="90000" bIns="46800">
            <a:normAutofit/>
          </a:bodyPr>
          <a:lstStyle>
            <a:lvl1pPr marL="0" marR="0" indent="0" algn="l" defTabSz="914400" rtl="0" eaLnBrk="1" fontAlgn="auto" latinLnBrk="0" hangingPunct="1">
              <a:lnSpc>
                <a:spcPct val="130000"/>
              </a:lnSpc>
              <a:spcBef>
                <a:spcPts val="1000"/>
              </a:spcBef>
              <a:spcAft>
                <a:spcPts val="0"/>
              </a:spcAft>
              <a:buClrTx/>
              <a:buSzTx/>
              <a:buFont typeface="Arial" panose="020B0604020202020204" pitchFamily="34" charset="0"/>
              <a:buNone/>
              <a:tabLst/>
              <a:defRPr sz="1800"/>
            </a:lvl1pPr>
          </a:lstStyle>
          <a:p>
            <a:pPr marL="0" marR="0" lvl="0" indent="0" algn="l" defTabSz="914400" rtl="0" eaLnBrk="1" fontAlgn="auto" latinLnBrk="0" hangingPunct="1">
              <a:lnSpc>
                <a:spcPct val="130000"/>
              </a:lnSpc>
              <a:spcBef>
                <a:spcPts val="1000"/>
              </a:spcBef>
              <a:spcAft>
                <a:spcPts val="0"/>
              </a:spcAft>
              <a:buClrTx/>
              <a:buSzTx/>
              <a:buFont typeface="Arial" panose="020B0604020202020204" pitchFamily="34" charset="0"/>
              <a:buNone/>
              <a:tabLst/>
              <a:defRPr/>
            </a:pPr>
            <a:r>
              <a:rPr lang="zh-CN" altLang="en-US" dirty="0"/>
              <a:t>请输入你的内容</a:t>
            </a:r>
          </a:p>
        </p:txBody>
      </p:sp>
      <p:grpSp>
        <p:nvGrpSpPr>
          <p:cNvPr id="32" name="组合 31">
            <a:extLst>
              <a:ext uri="{FF2B5EF4-FFF2-40B4-BE49-F238E27FC236}">
                <a16:creationId xmlns:a16="http://schemas.microsoft.com/office/drawing/2014/main" id="{1CD59BDC-842A-43EB-9A8F-C2FF39015D27}"/>
              </a:ext>
            </a:extLst>
          </p:cNvPr>
          <p:cNvGrpSpPr>
            <a:grpSpLocks/>
          </p:cNvGrpSpPr>
          <p:nvPr userDrawn="1"/>
        </p:nvGrpSpPr>
        <p:grpSpPr>
          <a:xfrm>
            <a:off x="660400" y="344681"/>
            <a:ext cx="384771" cy="384771"/>
            <a:chOff x="669869" y="597306"/>
            <a:chExt cx="409972" cy="409973"/>
          </a:xfrm>
        </p:grpSpPr>
        <p:sp>
          <p:nvSpPr>
            <p:cNvPr id="33" name="íṥļîḓê">
              <a:extLst>
                <a:ext uri="{FF2B5EF4-FFF2-40B4-BE49-F238E27FC236}">
                  <a16:creationId xmlns:a16="http://schemas.microsoft.com/office/drawing/2014/main" id="{68FD5598-2EFF-4595-A20F-57125BE869DB}"/>
                </a:ext>
              </a:extLst>
            </p:cNvPr>
            <p:cNvSpPr/>
            <p:nvPr/>
          </p:nvSpPr>
          <p:spPr>
            <a:xfrm>
              <a:off x="669869" y="597306"/>
              <a:ext cx="409972" cy="409973"/>
            </a:xfrm>
            <a:prstGeom prst="ellipse">
              <a:avLst/>
            </a:prstGeom>
            <a:noFill/>
            <a:ln w="12700">
              <a:solidFill>
                <a:schemeClr val="accent1">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775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4" name="íṥlíḓê">
              <a:extLst>
                <a:ext uri="{FF2B5EF4-FFF2-40B4-BE49-F238E27FC236}">
                  <a16:creationId xmlns:a16="http://schemas.microsoft.com/office/drawing/2014/main" id="{7DA633DC-7A2B-4F38-B4D6-4A28FC864F40}"/>
                </a:ext>
              </a:extLst>
            </p:cNvPr>
            <p:cNvSpPr/>
            <p:nvPr/>
          </p:nvSpPr>
          <p:spPr>
            <a:xfrm>
              <a:off x="707772" y="635208"/>
              <a:ext cx="334166" cy="334167"/>
            </a:xfrm>
            <a:prstGeom prst="ellipse">
              <a:avLst/>
            </a:prstGeom>
            <a:solidFill>
              <a:schemeClr val="accent1">
                <a:lumMod val="60000"/>
                <a:lumOff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5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5" name="ïśļiḑé">
              <a:extLst>
                <a:ext uri="{FF2B5EF4-FFF2-40B4-BE49-F238E27FC236}">
                  <a16:creationId xmlns:a16="http://schemas.microsoft.com/office/drawing/2014/main" id="{07E1E56C-240A-4C78-94F0-34D5B9641431}"/>
                </a:ext>
              </a:extLst>
            </p:cNvPr>
            <p:cNvSpPr/>
            <p:nvPr/>
          </p:nvSpPr>
          <p:spPr>
            <a:xfrm>
              <a:off x="772089" y="699681"/>
              <a:ext cx="205530" cy="205219"/>
            </a:xfrm>
            <a:custGeom>
              <a:avLst/>
              <a:gdLst>
                <a:gd name="connsiteX0" fmla="*/ 347041 w 607639"/>
                <a:gd name="connsiteY0" fmla="*/ 313875 h 606722"/>
                <a:gd name="connsiteX1" fmla="*/ 379713 w 607639"/>
                <a:gd name="connsiteY1" fmla="*/ 346512 h 606722"/>
                <a:gd name="connsiteX2" fmla="*/ 347041 w 607639"/>
                <a:gd name="connsiteY2" fmla="*/ 379149 h 606722"/>
                <a:gd name="connsiteX3" fmla="*/ 314369 w 607639"/>
                <a:gd name="connsiteY3" fmla="*/ 346512 h 606722"/>
                <a:gd name="connsiteX4" fmla="*/ 347041 w 607639"/>
                <a:gd name="connsiteY4" fmla="*/ 313875 h 606722"/>
                <a:gd name="connsiteX5" fmla="*/ 260563 w 607639"/>
                <a:gd name="connsiteY5" fmla="*/ 213037 h 606722"/>
                <a:gd name="connsiteX6" fmla="*/ 313452 w 607639"/>
                <a:gd name="connsiteY6" fmla="*/ 265856 h 606722"/>
                <a:gd name="connsiteX7" fmla="*/ 260563 w 607639"/>
                <a:gd name="connsiteY7" fmla="*/ 318675 h 606722"/>
                <a:gd name="connsiteX8" fmla="*/ 207674 w 607639"/>
                <a:gd name="connsiteY8" fmla="*/ 265856 h 606722"/>
                <a:gd name="connsiteX9" fmla="*/ 260563 w 607639"/>
                <a:gd name="connsiteY9" fmla="*/ 213037 h 606722"/>
                <a:gd name="connsiteX10" fmla="*/ 303775 w 607639"/>
                <a:gd name="connsiteY10" fmla="*/ 152236 h 606722"/>
                <a:gd name="connsiteX11" fmla="*/ 152466 w 607639"/>
                <a:gd name="connsiteY11" fmla="*/ 303317 h 606722"/>
                <a:gd name="connsiteX12" fmla="*/ 303775 w 607639"/>
                <a:gd name="connsiteY12" fmla="*/ 454486 h 606722"/>
                <a:gd name="connsiteX13" fmla="*/ 455173 w 607639"/>
                <a:gd name="connsiteY13" fmla="*/ 303317 h 606722"/>
                <a:gd name="connsiteX14" fmla="*/ 303775 w 607639"/>
                <a:gd name="connsiteY14" fmla="*/ 152236 h 606722"/>
                <a:gd name="connsiteX15" fmla="*/ 270042 w 607639"/>
                <a:gd name="connsiteY15" fmla="*/ 0 h 606722"/>
                <a:gd name="connsiteX16" fmla="*/ 337597 w 607639"/>
                <a:gd name="connsiteY16" fmla="*/ 0 h 606722"/>
                <a:gd name="connsiteX17" fmla="*/ 361628 w 607639"/>
                <a:gd name="connsiteY17" fmla="*/ 23995 h 606722"/>
                <a:gd name="connsiteX18" fmla="*/ 337597 w 607639"/>
                <a:gd name="connsiteY18" fmla="*/ 47901 h 606722"/>
                <a:gd name="connsiteX19" fmla="*/ 327806 w 607639"/>
                <a:gd name="connsiteY19" fmla="*/ 47901 h 606722"/>
                <a:gd name="connsiteX20" fmla="*/ 327806 w 607639"/>
                <a:gd name="connsiteY20" fmla="*/ 105756 h 606722"/>
                <a:gd name="connsiteX21" fmla="*/ 426691 w 607639"/>
                <a:gd name="connsiteY21" fmla="*/ 146726 h 606722"/>
                <a:gd name="connsiteX22" fmla="*/ 467723 w 607639"/>
                <a:gd name="connsiteY22" fmla="*/ 105756 h 606722"/>
                <a:gd name="connsiteX23" fmla="*/ 460780 w 607639"/>
                <a:gd name="connsiteY23" fmla="*/ 98913 h 606722"/>
                <a:gd name="connsiteX24" fmla="*/ 460780 w 607639"/>
                <a:gd name="connsiteY24" fmla="*/ 64965 h 606722"/>
                <a:gd name="connsiteX25" fmla="*/ 494691 w 607639"/>
                <a:gd name="connsiteY25" fmla="*/ 64965 h 606722"/>
                <a:gd name="connsiteX26" fmla="*/ 530382 w 607639"/>
                <a:gd name="connsiteY26" fmla="*/ 100602 h 606722"/>
                <a:gd name="connsiteX27" fmla="*/ 531094 w 607639"/>
                <a:gd name="connsiteY27" fmla="*/ 101313 h 606722"/>
                <a:gd name="connsiteX28" fmla="*/ 537414 w 607639"/>
                <a:gd name="connsiteY28" fmla="*/ 107534 h 606722"/>
                <a:gd name="connsiteX29" fmla="*/ 537770 w 607639"/>
                <a:gd name="connsiteY29" fmla="*/ 107978 h 606722"/>
                <a:gd name="connsiteX30" fmla="*/ 537948 w 607639"/>
                <a:gd name="connsiteY30" fmla="*/ 108156 h 606722"/>
                <a:gd name="connsiteX31" fmla="*/ 538482 w 607639"/>
                <a:gd name="connsiteY31" fmla="*/ 108689 h 606722"/>
                <a:gd name="connsiteX32" fmla="*/ 538215 w 607639"/>
                <a:gd name="connsiteY32" fmla="*/ 108423 h 606722"/>
                <a:gd name="connsiteX33" fmla="*/ 538749 w 607639"/>
                <a:gd name="connsiteY33" fmla="*/ 108867 h 606722"/>
                <a:gd name="connsiteX34" fmla="*/ 539105 w 607639"/>
                <a:gd name="connsiteY34" fmla="*/ 109311 h 606722"/>
                <a:gd name="connsiteX35" fmla="*/ 542487 w 607639"/>
                <a:gd name="connsiteY35" fmla="*/ 112688 h 606722"/>
                <a:gd name="connsiteX36" fmla="*/ 542487 w 607639"/>
                <a:gd name="connsiteY36" fmla="*/ 146637 h 606722"/>
                <a:gd name="connsiteX37" fmla="*/ 508576 w 607639"/>
                <a:gd name="connsiteY37" fmla="*/ 146637 h 606722"/>
                <a:gd name="connsiteX38" fmla="*/ 501634 w 607639"/>
                <a:gd name="connsiteY38" fmla="*/ 139705 h 606722"/>
                <a:gd name="connsiteX39" fmla="*/ 460691 w 607639"/>
                <a:gd name="connsiteY39" fmla="*/ 180675 h 606722"/>
                <a:gd name="connsiteX40" fmla="*/ 501723 w 607639"/>
                <a:gd name="connsiteY40" fmla="*/ 279410 h 606722"/>
                <a:gd name="connsiteX41" fmla="*/ 559576 w 607639"/>
                <a:gd name="connsiteY41" fmla="*/ 279410 h 606722"/>
                <a:gd name="connsiteX42" fmla="*/ 559576 w 607639"/>
                <a:gd name="connsiteY42" fmla="*/ 269634 h 606722"/>
                <a:gd name="connsiteX43" fmla="*/ 583608 w 607639"/>
                <a:gd name="connsiteY43" fmla="*/ 245639 h 606722"/>
                <a:gd name="connsiteX44" fmla="*/ 607639 w 607639"/>
                <a:gd name="connsiteY44" fmla="*/ 269634 h 606722"/>
                <a:gd name="connsiteX45" fmla="*/ 607639 w 607639"/>
                <a:gd name="connsiteY45" fmla="*/ 337088 h 606722"/>
                <a:gd name="connsiteX46" fmla="*/ 583608 w 607639"/>
                <a:gd name="connsiteY46" fmla="*/ 361083 h 606722"/>
                <a:gd name="connsiteX47" fmla="*/ 559576 w 607639"/>
                <a:gd name="connsiteY47" fmla="*/ 337088 h 606722"/>
                <a:gd name="connsiteX48" fmla="*/ 559576 w 607639"/>
                <a:gd name="connsiteY48" fmla="*/ 327312 h 606722"/>
                <a:gd name="connsiteX49" fmla="*/ 501723 w 607639"/>
                <a:gd name="connsiteY49" fmla="*/ 327312 h 606722"/>
                <a:gd name="connsiteX50" fmla="*/ 460691 w 607639"/>
                <a:gd name="connsiteY50" fmla="*/ 426047 h 606722"/>
                <a:gd name="connsiteX51" fmla="*/ 501634 w 607639"/>
                <a:gd name="connsiteY51" fmla="*/ 467017 h 606722"/>
                <a:gd name="connsiteX52" fmla="*/ 508576 w 607639"/>
                <a:gd name="connsiteY52" fmla="*/ 460085 h 606722"/>
                <a:gd name="connsiteX53" fmla="*/ 542487 w 607639"/>
                <a:gd name="connsiteY53" fmla="*/ 460085 h 606722"/>
                <a:gd name="connsiteX54" fmla="*/ 542487 w 607639"/>
                <a:gd name="connsiteY54" fmla="*/ 493945 h 606722"/>
                <a:gd name="connsiteX55" fmla="*/ 518990 w 607639"/>
                <a:gd name="connsiteY55" fmla="*/ 517496 h 606722"/>
                <a:gd name="connsiteX56" fmla="*/ 494691 w 607639"/>
                <a:gd name="connsiteY56" fmla="*/ 541668 h 606722"/>
                <a:gd name="connsiteX57" fmla="*/ 460780 w 607639"/>
                <a:gd name="connsiteY57" fmla="*/ 541668 h 606722"/>
                <a:gd name="connsiteX58" fmla="*/ 460780 w 607639"/>
                <a:gd name="connsiteY58" fmla="*/ 507809 h 606722"/>
                <a:gd name="connsiteX59" fmla="*/ 467723 w 607639"/>
                <a:gd name="connsiteY59" fmla="*/ 500877 h 606722"/>
                <a:gd name="connsiteX60" fmla="*/ 426691 w 607639"/>
                <a:gd name="connsiteY60" fmla="*/ 459996 h 606722"/>
                <a:gd name="connsiteX61" fmla="*/ 327806 w 607639"/>
                <a:gd name="connsiteY61" fmla="*/ 500966 h 606722"/>
                <a:gd name="connsiteX62" fmla="*/ 327806 w 607639"/>
                <a:gd name="connsiteY62" fmla="*/ 558732 h 606722"/>
                <a:gd name="connsiteX63" fmla="*/ 337597 w 607639"/>
                <a:gd name="connsiteY63" fmla="*/ 558732 h 606722"/>
                <a:gd name="connsiteX64" fmla="*/ 361628 w 607639"/>
                <a:gd name="connsiteY64" fmla="*/ 582727 h 606722"/>
                <a:gd name="connsiteX65" fmla="*/ 337597 w 607639"/>
                <a:gd name="connsiteY65" fmla="*/ 606722 h 606722"/>
                <a:gd name="connsiteX66" fmla="*/ 270042 w 607639"/>
                <a:gd name="connsiteY66" fmla="*/ 606722 h 606722"/>
                <a:gd name="connsiteX67" fmla="*/ 246011 w 607639"/>
                <a:gd name="connsiteY67" fmla="*/ 582727 h 606722"/>
                <a:gd name="connsiteX68" fmla="*/ 270042 w 607639"/>
                <a:gd name="connsiteY68" fmla="*/ 558732 h 606722"/>
                <a:gd name="connsiteX69" fmla="*/ 279833 w 607639"/>
                <a:gd name="connsiteY69" fmla="*/ 558732 h 606722"/>
                <a:gd name="connsiteX70" fmla="*/ 279833 w 607639"/>
                <a:gd name="connsiteY70" fmla="*/ 500966 h 606722"/>
                <a:gd name="connsiteX71" fmla="*/ 180948 w 607639"/>
                <a:gd name="connsiteY71" fmla="*/ 459996 h 606722"/>
                <a:gd name="connsiteX72" fmla="*/ 139916 w 607639"/>
                <a:gd name="connsiteY72" fmla="*/ 500877 h 606722"/>
                <a:gd name="connsiteX73" fmla="*/ 146859 w 607639"/>
                <a:gd name="connsiteY73" fmla="*/ 507809 h 606722"/>
                <a:gd name="connsiteX74" fmla="*/ 146859 w 607639"/>
                <a:gd name="connsiteY74" fmla="*/ 541668 h 606722"/>
                <a:gd name="connsiteX75" fmla="*/ 112859 w 607639"/>
                <a:gd name="connsiteY75" fmla="*/ 541668 h 606722"/>
                <a:gd name="connsiteX76" fmla="*/ 77257 w 607639"/>
                <a:gd name="connsiteY76" fmla="*/ 506120 h 606722"/>
                <a:gd name="connsiteX77" fmla="*/ 68534 w 607639"/>
                <a:gd name="connsiteY77" fmla="*/ 497411 h 606722"/>
                <a:gd name="connsiteX78" fmla="*/ 65063 w 607639"/>
                <a:gd name="connsiteY78" fmla="*/ 493945 h 606722"/>
                <a:gd name="connsiteX79" fmla="*/ 65063 w 607639"/>
                <a:gd name="connsiteY79" fmla="*/ 460085 h 606722"/>
                <a:gd name="connsiteX80" fmla="*/ 99063 w 607639"/>
                <a:gd name="connsiteY80" fmla="*/ 460085 h 606722"/>
                <a:gd name="connsiteX81" fmla="*/ 105916 w 607639"/>
                <a:gd name="connsiteY81" fmla="*/ 467017 h 606722"/>
                <a:gd name="connsiteX82" fmla="*/ 146948 w 607639"/>
                <a:gd name="connsiteY82" fmla="*/ 426047 h 606722"/>
                <a:gd name="connsiteX83" fmla="*/ 105916 w 607639"/>
                <a:gd name="connsiteY83" fmla="*/ 327312 h 606722"/>
                <a:gd name="connsiteX84" fmla="*/ 47974 w 607639"/>
                <a:gd name="connsiteY84" fmla="*/ 327312 h 606722"/>
                <a:gd name="connsiteX85" fmla="*/ 47974 w 607639"/>
                <a:gd name="connsiteY85" fmla="*/ 337088 h 606722"/>
                <a:gd name="connsiteX86" fmla="*/ 24031 w 607639"/>
                <a:gd name="connsiteY86" fmla="*/ 361083 h 606722"/>
                <a:gd name="connsiteX87" fmla="*/ 0 w 607639"/>
                <a:gd name="connsiteY87" fmla="*/ 337088 h 606722"/>
                <a:gd name="connsiteX88" fmla="*/ 0 w 607639"/>
                <a:gd name="connsiteY88" fmla="*/ 269634 h 606722"/>
                <a:gd name="connsiteX89" fmla="*/ 24031 w 607639"/>
                <a:gd name="connsiteY89" fmla="*/ 245639 h 606722"/>
                <a:gd name="connsiteX90" fmla="*/ 47974 w 607639"/>
                <a:gd name="connsiteY90" fmla="*/ 269634 h 606722"/>
                <a:gd name="connsiteX91" fmla="*/ 47974 w 607639"/>
                <a:gd name="connsiteY91" fmla="*/ 279410 h 606722"/>
                <a:gd name="connsiteX92" fmla="*/ 105916 w 607639"/>
                <a:gd name="connsiteY92" fmla="*/ 279410 h 606722"/>
                <a:gd name="connsiteX93" fmla="*/ 146948 w 607639"/>
                <a:gd name="connsiteY93" fmla="*/ 180675 h 606722"/>
                <a:gd name="connsiteX94" fmla="*/ 105916 w 607639"/>
                <a:gd name="connsiteY94" fmla="*/ 139705 h 606722"/>
                <a:gd name="connsiteX95" fmla="*/ 99063 w 607639"/>
                <a:gd name="connsiteY95" fmla="*/ 146637 h 606722"/>
                <a:gd name="connsiteX96" fmla="*/ 65063 w 607639"/>
                <a:gd name="connsiteY96" fmla="*/ 146637 h 606722"/>
                <a:gd name="connsiteX97" fmla="*/ 65063 w 607639"/>
                <a:gd name="connsiteY97" fmla="*/ 112688 h 606722"/>
                <a:gd name="connsiteX98" fmla="*/ 106450 w 607639"/>
                <a:gd name="connsiteY98" fmla="*/ 71452 h 606722"/>
                <a:gd name="connsiteX99" fmla="*/ 112859 w 607639"/>
                <a:gd name="connsiteY99" fmla="*/ 64965 h 606722"/>
                <a:gd name="connsiteX100" fmla="*/ 146859 w 607639"/>
                <a:gd name="connsiteY100" fmla="*/ 64965 h 606722"/>
                <a:gd name="connsiteX101" fmla="*/ 146859 w 607639"/>
                <a:gd name="connsiteY101" fmla="*/ 98913 h 606722"/>
                <a:gd name="connsiteX102" fmla="*/ 139916 w 607639"/>
                <a:gd name="connsiteY102" fmla="*/ 105756 h 606722"/>
                <a:gd name="connsiteX103" fmla="*/ 180948 w 607639"/>
                <a:gd name="connsiteY103" fmla="*/ 146726 h 606722"/>
                <a:gd name="connsiteX104" fmla="*/ 279833 w 607639"/>
                <a:gd name="connsiteY104" fmla="*/ 105756 h 606722"/>
                <a:gd name="connsiteX105" fmla="*/ 279833 w 607639"/>
                <a:gd name="connsiteY105" fmla="*/ 47901 h 606722"/>
                <a:gd name="connsiteX106" fmla="*/ 270042 w 607639"/>
                <a:gd name="connsiteY106" fmla="*/ 47901 h 606722"/>
                <a:gd name="connsiteX107" fmla="*/ 246011 w 607639"/>
                <a:gd name="connsiteY107" fmla="*/ 23995 h 606722"/>
                <a:gd name="connsiteX108" fmla="*/ 270042 w 607639"/>
                <a:gd name="connsiteY108"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607639" h="606722">
                  <a:moveTo>
                    <a:pt x="347041" y="313875"/>
                  </a:moveTo>
                  <a:cubicBezTo>
                    <a:pt x="365085" y="313875"/>
                    <a:pt x="379713" y="328487"/>
                    <a:pt x="379713" y="346512"/>
                  </a:cubicBezTo>
                  <a:cubicBezTo>
                    <a:pt x="379713" y="364537"/>
                    <a:pt x="365085" y="379149"/>
                    <a:pt x="347041" y="379149"/>
                  </a:cubicBezTo>
                  <a:cubicBezTo>
                    <a:pt x="328997" y="379149"/>
                    <a:pt x="314369" y="364537"/>
                    <a:pt x="314369" y="346512"/>
                  </a:cubicBezTo>
                  <a:cubicBezTo>
                    <a:pt x="314369" y="328487"/>
                    <a:pt x="328997" y="313875"/>
                    <a:pt x="347041" y="313875"/>
                  </a:cubicBezTo>
                  <a:close/>
                  <a:moveTo>
                    <a:pt x="260563" y="213037"/>
                  </a:moveTo>
                  <a:cubicBezTo>
                    <a:pt x="289773" y="213037"/>
                    <a:pt x="313452" y="236685"/>
                    <a:pt x="313452" y="265856"/>
                  </a:cubicBezTo>
                  <a:cubicBezTo>
                    <a:pt x="313452" y="295027"/>
                    <a:pt x="289773" y="318675"/>
                    <a:pt x="260563" y="318675"/>
                  </a:cubicBezTo>
                  <a:cubicBezTo>
                    <a:pt x="231353" y="318675"/>
                    <a:pt x="207674" y="295027"/>
                    <a:pt x="207674" y="265856"/>
                  </a:cubicBezTo>
                  <a:cubicBezTo>
                    <a:pt x="207674" y="236685"/>
                    <a:pt x="231353" y="213037"/>
                    <a:pt x="260563" y="213037"/>
                  </a:cubicBezTo>
                  <a:close/>
                  <a:moveTo>
                    <a:pt x="303775" y="152236"/>
                  </a:moveTo>
                  <a:cubicBezTo>
                    <a:pt x="220377" y="152236"/>
                    <a:pt x="152466" y="220045"/>
                    <a:pt x="152466" y="303317"/>
                  </a:cubicBezTo>
                  <a:cubicBezTo>
                    <a:pt x="152466" y="386678"/>
                    <a:pt x="220377" y="454486"/>
                    <a:pt x="303775" y="454486"/>
                  </a:cubicBezTo>
                  <a:cubicBezTo>
                    <a:pt x="387262" y="454486"/>
                    <a:pt x="455173" y="386678"/>
                    <a:pt x="455173" y="303317"/>
                  </a:cubicBezTo>
                  <a:cubicBezTo>
                    <a:pt x="455173" y="220045"/>
                    <a:pt x="387262" y="152236"/>
                    <a:pt x="303775" y="152236"/>
                  </a:cubicBezTo>
                  <a:close/>
                  <a:moveTo>
                    <a:pt x="270042" y="0"/>
                  </a:moveTo>
                  <a:lnTo>
                    <a:pt x="337597" y="0"/>
                  </a:lnTo>
                  <a:cubicBezTo>
                    <a:pt x="350859" y="0"/>
                    <a:pt x="361628" y="10753"/>
                    <a:pt x="361628" y="23995"/>
                  </a:cubicBezTo>
                  <a:cubicBezTo>
                    <a:pt x="361628" y="37237"/>
                    <a:pt x="350859" y="47901"/>
                    <a:pt x="337597" y="47901"/>
                  </a:cubicBezTo>
                  <a:lnTo>
                    <a:pt x="327806" y="47901"/>
                  </a:lnTo>
                  <a:lnTo>
                    <a:pt x="327806" y="105756"/>
                  </a:lnTo>
                  <a:cubicBezTo>
                    <a:pt x="364833" y="110200"/>
                    <a:pt x="398744" y="124864"/>
                    <a:pt x="426691" y="146726"/>
                  </a:cubicBezTo>
                  <a:lnTo>
                    <a:pt x="467723" y="105756"/>
                  </a:lnTo>
                  <a:lnTo>
                    <a:pt x="460780" y="98913"/>
                  </a:lnTo>
                  <a:cubicBezTo>
                    <a:pt x="451435" y="89493"/>
                    <a:pt x="451435" y="74385"/>
                    <a:pt x="460780" y="64965"/>
                  </a:cubicBezTo>
                  <a:cubicBezTo>
                    <a:pt x="470126" y="55633"/>
                    <a:pt x="485346" y="55633"/>
                    <a:pt x="494691" y="64965"/>
                  </a:cubicBezTo>
                  <a:lnTo>
                    <a:pt x="530382" y="100602"/>
                  </a:lnTo>
                  <a:lnTo>
                    <a:pt x="531094" y="101313"/>
                  </a:lnTo>
                  <a:lnTo>
                    <a:pt x="537414" y="107534"/>
                  </a:lnTo>
                  <a:lnTo>
                    <a:pt x="537770" y="107978"/>
                  </a:lnTo>
                  <a:lnTo>
                    <a:pt x="537948" y="108156"/>
                  </a:lnTo>
                  <a:lnTo>
                    <a:pt x="538482" y="108689"/>
                  </a:lnTo>
                  <a:lnTo>
                    <a:pt x="538215" y="108423"/>
                  </a:lnTo>
                  <a:lnTo>
                    <a:pt x="538749" y="108867"/>
                  </a:lnTo>
                  <a:lnTo>
                    <a:pt x="539105" y="109311"/>
                  </a:lnTo>
                  <a:lnTo>
                    <a:pt x="542487" y="112688"/>
                  </a:lnTo>
                  <a:cubicBezTo>
                    <a:pt x="551922" y="122109"/>
                    <a:pt x="551922" y="137217"/>
                    <a:pt x="542487" y="146637"/>
                  </a:cubicBezTo>
                  <a:cubicBezTo>
                    <a:pt x="533142" y="155969"/>
                    <a:pt x="517922" y="155969"/>
                    <a:pt x="508576" y="146637"/>
                  </a:cubicBezTo>
                  <a:lnTo>
                    <a:pt x="501634" y="139705"/>
                  </a:lnTo>
                  <a:lnTo>
                    <a:pt x="460691" y="180675"/>
                  </a:lnTo>
                  <a:cubicBezTo>
                    <a:pt x="482587" y="208491"/>
                    <a:pt x="497272" y="242440"/>
                    <a:pt x="501723" y="279410"/>
                  </a:cubicBezTo>
                  <a:lnTo>
                    <a:pt x="559576" y="279410"/>
                  </a:lnTo>
                  <a:lnTo>
                    <a:pt x="559576" y="269634"/>
                  </a:lnTo>
                  <a:cubicBezTo>
                    <a:pt x="559576" y="256393"/>
                    <a:pt x="570346" y="245639"/>
                    <a:pt x="583608" y="245639"/>
                  </a:cubicBezTo>
                  <a:cubicBezTo>
                    <a:pt x="596869" y="245639"/>
                    <a:pt x="607639" y="256393"/>
                    <a:pt x="607639" y="269634"/>
                  </a:cubicBezTo>
                  <a:lnTo>
                    <a:pt x="607639" y="337088"/>
                  </a:lnTo>
                  <a:cubicBezTo>
                    <a:pt x="607639" y="350329"/>
                    <a:pt x="596869" y="361083"/>
                    <a:pt x="583608" y="361083"/>
                  </a:cubicBezTo>
                  <a:cubicBezTo>
                    <a:pt x="570346" y="361083"/>
                    <a:pt x="559576" y="350329"/>
                    <a:pt x="559576" y="337088"/>
                  </a:cubicBezTo>
                  <a:lnTo>
                    <a:pt x="559576" y="327312"/>
                  </a:lnTo>
                  <a:lnTo>
                    <a:pt x="501723" y="327312"/>
                  </a:lnTo>
                  <a:cubicBezTo>
                    <a:pt x="497272" y="364282"/>
                    <a:pt x="482587" y="398142"/>
                    <a:pt x="460691" y="426047"/>
                  </a:cubicBezTo>
                  <a:lnTo>
                    <a:pt x="501634" y="467017"/>
                  </a:lnTo>
                  <a:lnTo>
                    <a:pt x="508576" y="460085"/>
                  </a:lnTo>
                  <a:cubicBezTo>
                    <a:pt x="517922" y="450753"/>
                    <a:pt x="533142" y="450753"/>
                    <a:pt x="542487" y="460085"/>
                  </a:cubicBezTo>
                  <a:cubicBezTo>
                    <a:pt x="551922" y="469416"/>
                    <a:pt x="551922" y="484613"/>
                    <a:pt x="542487" y="493945"/>
                  </a:cubicBezTo>
                  <a:cubicBezTo>
                    <a:pt x="512759" y="523717"/>
                    <a:pt x="518456" y="518029"/>
                    <a:pt x="518990" y="517496"/>
                  </a:cubicBezTo>
                  <a:cubicBezTo>
                    <a:pt x="518545" y="517940"/>
                    <a:pt x="514272" y="522206"/>
                    <a:pt x="494691" y="541668"/>
                  </a:cubicBezTo>
                  <a:cubicBezTo>
                    <a:pt x="485346" y="551089"/>
                    <a:pt x="470126" y="551089"/>
                    <a:pt x="460780" y="541668"/>
                  </a:cubicBezTo>
                  <a:cubicBezTo>
                    <a:pt x="451435" y="532337"/>
                    <a:pt x="451435" y="517140"/>
                    <a:pt x="460780" y="507809"/>
                  </a:cubicBezTo>
                  <a:lnTo>
                    <a:pt x="467723" y="500877"/>
                  </a:lnTo>
                  <a:lnTo>
                    <a:pt x="426691" y="459996"/>
                  </a:lnTo>
                  <a:cubicBezTo>
                    <a:pt x="398744" y="481858"/>
                    <a:pt x="364833" y="496522"/>
                    <a:pt x="327806" y="500966"/>
                  </a:cubicBezTo>
                  <a:lnTo>
                    <a:pt x="327806" y="558732"/>
                  </a:lnTo>
                  <a:lnTo>
                    <a:pt x="337597" y="558732"/>
                  </a:lnTo>
                  <a:cubicBezTo>
                    <a:pt x="350859" y="558732"/>
                    <a:pt x="361628" y="569485"/>
                    <a:pt x="361628" y="582727"/>
                  </a:cubicBezTo>
                  <a:cubicBezTo>
                    <a:pt x="361628" y="595969"/>
                    <a:pt x="350859" y="606722"/>
                    <a:pt x="337597" y="606722"/>
                  </a:cubicBezTo>
                  <a:lnTo>
                    <a:pt x="270042" y="606722"/>
                  </a:lnTo>
                  <a:cubicBezTo>
                    <a:pt x="256780" y="606722"/>
                    <a:pt x="246011" y="595969"/>
                    <a:pt x="246011" y="582727"/>
                  </a:cubicBezTo>
                  <a:cubicBezTo>
                    <a:pt x="246011" y="569485"/>
                    <a:pt x="256780" y="558732"/>
                    <a:pt x="270042" y="558732"/>
                  </a:cubicBezTo>
                  <a:lnTo>
                    <a:pt x="279833" y="558732"/>
                  </a:lnTo>
                  <a:lnTo>
                    <a:pt x="279833" y="500966"/>
                  </a:lnTo>
                  <a:cubicBezTo>
                    <a:pt x="242806" y="496522"/>
                    <a:pt x="208806" y="481858"/>
                    <a:pt x="180948" y="459996"/>
                  </a:cubicBezTo>
                  <a:lnTo>
                    <a:pt x="139916" y="500877"/>
                  </a:lnTo>
                  <a:lnTo>
                    <a:pt x="146859" y="507809"/>
                  </a:lnTo>
                  <a:cubicBezTo>
                    <a:pt x="156204" y="517140"/>
                    <a:pt x="156204" y="532337"/>
                    <a:pt x="146859" y="541668"/>
                  </a:cubicBezTo>
                  <a:cubicBezTo>
                    <a:pt x="137424" y="551089"/>
                    <a:pt x="122293" y="551089"/>
                    <a:pt x="112859" y="541668"/>
                  </a:cubicBezTo>
                  <a:lnTo>
                    <a:pt x="77257" y="506120"/>
                  </a:lnTo>
                  <a:lnTo>
                    <a:pt x="68534" y="497411"/>
                  </a:lnTo>
                  <a:lnTo>
                    <a:pt x="65063" y="493945"/>
                  </a:lnTo>
                  <a:cubicBezTo>
                    <a:pt x="55717" y="484613"/>
                    <a:pt x="55717" y="469416"/>
                    <a:pt x="65063" y="460085"/>
                  </a:cubicBezTo>
                  <a:cubicBezTo>
                    <a:pt x="74497" y="450753"/>
                    <a:pt x="89628" y="450753"/>
                    <a:pt x="99063" y="460085"/>
                  </a:cubicBezTo>
                  <a:lnTo>
                    <a:pt x="105916" y="467017"/>
                  </a:lnTo>
                  <a:lnTo>
                    <a:pt x="146948" y="426047"/>
                  </a:lnTo>
                  <a:cubicBezTo>
                    <a:pt x="125052" y="398142"/>
                    <a:pt x="110367" y="364282"/>
                    <a:pt x="105916" y="327312"/>
                  </a:cubicBezTo>
                  <a:lnTo>
                    <a:pt x="47974" y="327312"/>
                  </a:lnTo>
                  <a:lnTo>
                    <a:pt x="47974" y="337088"/>
                  </a:lnTo>
                  <a:cubicBezTo>
                    <a:pt x="47974" y="350329"/>
                    <a:pt x="37293" y="361083"/>
                    <a:pt x="24031" y="361083"/>
                  </a:cubicBezTo>
                  <a:cubicBezTo>
                    <a:pt x="10770" y="361083"/>
                    <a:pt x="0" y="350329"/>
                    <a:pt x="0" y="337088"/>
                  </a:cubicBezTo>
                  <a:lnTo>
                    <a:pt x="0" y="269634"/>
                  </a:lnTo>
                  <a:cubicBezTo>
                    <a:pt x="0" y="256393"/>
                    <a:pt x="10770" y="245639"/>
                    <a:pt x="24031" y="245639"/>
                  </a:cubicBezTo>
                  <a:cubicBezTo>
                    <a:pt x="37293" y="245639"/>
                    <a:pt x="47974" y="256393"/>
                    <a:pt x="47974" y="269634"/>
                  </a:cubicBezTo>
                  <a:lnTo>
                    <a:pt x="47974" y="279410"/>
                  </a:lnTo>
                  <a:lnTo>
                    <a:pt x="105916" y="279410"/>
                  </a:lnTo>
                  <a:cubicBezTo>
                    <a:pt x="110367" y="242440"/>
                    <a:pt x="125052" y="208491"/>
                    <a:pt x="146948" y="180675"/>
                  </a:cubicBezTo>
                  <a:lnTo>
                    <a:pt x="105916" y="139705"/>
                  </a:lnTo>
                  <a:lnTo>
                    <a:pt x="99063" y="146637"/>
                  </a:lnTo>
                  <a:cubicBezTo>
                    <a:pt x="89628" y="155969"/>
                    <a:pt x="74497" y="155969"/>
                    <a:pt x="65063" y="146637"/>
                  </a:cubicBezTo>
                  <a:cubicBezTo>
                    <a:pt x="55717" y="137217"/>
                    <a:pt x="55717" y="122109"/>
                    <a:pt x="65063" y="112688"/>
                  </a:cubicBezTo>
                  <a:lnTo>
                    <a:pt x="106450" y="71452"/>
                  </a:lnTo>
                  <a:lnTo>
                    <a:pt x="112859" y="64965"/>
                  </a:lnTo>
                  <a:cubicBezTo>
                    <a:pt x="122293" y="55633"/>
                    <a:pt x="137424" y="55633"/>
                    <a:pt x="146859" y="64965"/>
                  </a:cubicBezTo>
                  <a:cubicBezTo>
                    <a:pt x="156204" y="74385"/>
                    <a:pt x="156204" y="89493"/>
                    <a:pt x="146859" y="98913"/>
                  </a:cubicBezTo>
                  <a:lnTo>
                    <a:pt x="139916" y="105756"/>
                  </a:lnTo>
                  <a:lnTo>
                    <a:pt x="180948" y="146726"/>
                  </a:lnTo>
                  <a:cubicBezTo>
                    <a:pt x="208806" y="124864"/>
                    <a:pt x="242806" y="110200"/>
                    <a:pt x="279833" y="105756"/>
                  </a:cubicBezTo>
                  <a:lnTo>
                    <a:pt x="279833" y="47901"/>
                  </a:lnTo>
                  <a:lnTo>
                    <a:pt x="270042" y="47901"/>
                  </a:lnTo>
                  <a:cubicBezTo>
                    <a:pt x="256780" y="47901"/>
                    <a:pt x="246011" y="37237"/>
                    <a:pt x="246011" y="23995"/>
                  </a:cubicBezTo>
                  <a:cubicBezTo>
                    <a:pt x="246011" y="10753"/>
                    <a:pt x="256780" y="0"/>
                    <a:pt x="270042"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40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微软雅黑"/>
                <a:cs typeface="+mn-cs"/>
              </a:endParaRPr>
            </a:p>
          </p:txBody>
        </p:sp>
      </p:grpSp>
      <p:sp>
        <p:nvSpPr>
          <p:cNvPr id="4" name="日期占位符 3">
            <a:extLst>
              <a:ext uri="{FF2B5EF4-FFF2-40B4-BE49-F238E27FC236}">
                <a16:creationId xmlns:a16="http://schemas.microsoft.com/office/drawing/2014/main" id="{227C4CA8-D2FF-4A05-A834-0A9C2EB77177}"/>
              </a:ext>
            </a:extLst>
          </p:cNvPr>
          <p:cNvSpPr>
            <a:spLocks noGrp="1"/>
          </p:cNvSpPr>
          <p:nvPr>
            <p:ph type="dt" sz="half" idx="22"/>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7" name="灯片编号占位符 6">
            <a:extLst>
              <a:ext uri="{FF2B5EF4-FFF2-40B4-BE49-F238E27FC236}">
                <a16:creationId xmlns:a16="http://schemas.microsoft.com/office/drawing/2014/main" id="{2989042A-CC82-484D-A32F-2E2494E30268}"/>
              </a:ext>
            </a:extLst>
          </p:cNvPr>
          <p:cNvSpPr>
            <a:spLocks noGrp="1"/>
          </p:cNvSpPr>
          <p:nvPr>
            <p:ph type="sldNum" sz="quarter" idx="24"/>
          </p:nvPr>
        </p:nvSpPr>
        <p:spPr/>
        <p:txBody>
          <a:bodyPr/>
          <a:lstStyle/>
          <a:p>
            <a:fld id="{C79ECAFE-A460-4E13-ABCB-32CAE6136244}" type="slidenum">
              <a:rPr lang="zh-CN" altLang="en-US" smtClean="0"/>
              <a:pPr/>
              <a:t>‹#›</a:t>
            </a:fld>
            <a:endParaRPr lang="zh-CN" altLang="en-US" dirty="0"/>
          </a:p>
        </p:txBody>
      </p:sp>
      <p:sp>
        <p:nvSpPr>
          <p:cNvPr id="2" name="矩形 1">
            <a:extLst>
              <a:ext uri="{FF2B5EF4-FFF2-40B4-BE49-F238E27FC236}">
                <a16:creationId xmlns:a16="http://schemas.microsoft.com/office/drawing/2014/main" id="{292A3A43-2DA5-421A-B020-E77A80A42307}"/>
              </a:ext>
            </a:extLst>
          </p:cNvPr>
          <p:cNvSpPr/>
          <p:nvPr userDrawn="1"/>
        </p:nvSpPr>
        <p:spPr>
          <a:xfrm>
            <a:off x="7031469" y="2473505"/>
            <a:ext cx="864000" cy="96290"/>
          </a:xfrm>
          <a:prstGeom prst="rect">
            <a:avLst/>
          </a:prstGeom>
          <a:solidFill>
            <a:schemeClr val="accent1"/>
          </a:solidFill>
          <a:ln w="1270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0" name="文本占位符 11">
            <a:extLst>
              <a:ext uri="{FF2B5EF4-FFF2-40B4-BE49-F238E27FC236}">
                <a16:creationId xmlns:a16="http://schemas.microsoft.com/office/drawing/2014/main" id="{01D43A75-79AC-4072-88DF-C15548DFB0AC}"/>
              </a:ext>
            </a:extLst>
          </p:cNvPr>
          <p:cNvSpPr>
            <a:spLocks noGrp="1"/>
          </p:cNvSpPr>
          <p:nvPr>
            <p:ph type="body" sz="quarter" idx="25" hasCustomPrompt="1"/>
          </p:nvPr>
        </p:nvSpPr>
        <p:spPr>
          <a:xfrm>
            <a:off x="7454095" y="3924346"/>
            <a:ext cx="3773347" cy="859337"/>
          </a:xfrm>
          <a:prstGeom prst="rect">
            <a:avLst/>
          </a:prstGeom>
        </p:spPr>
        <p:txBody>
          <a:bodyPr lIns="0" tIns="0">
            <a:normAutofit/>
          </a:bodyPr>
          <a:lstStyle>
            <a:lvl1pPr marL="0" indent="0" algn="l">
              <a:lnSpc>
                <a:spcPct val="130000"/>
              </a:lnSpc>
              <a:buNone/>
              <a:defRPr sz="1800"/>
            </a:lvl1pPr>
          </a:lstStyle>
          <a:p>
            <a:pPr lvl="0"/>
            <a:r>
              <a:rPr lang="zh-CN" altLang="en-US" dirty="0"/>
              <a:t>请输入你的内容</a:t>
            </a:r>
          </a:p>
        </p:txBody>
      </p:sp>
      <p:sp>
        <p:nvSpPr>
          <p:cNvPr id="36" name="文本占位符 11">
            <a:extLst>
              <a:ext uri="{FF2B5EF4-FFF2-40B4-BE49-F238E27FC236}">
                <a16:creationId xmlns:a16="http://schemas.microsoft.com/office/drawing/2014/main" id="{90797FE4-3718-4BED-A6A4-5D3E09EF78DC}"/>
              </a:ext>
            </a:extLst>
          </p:cNvPr>
          <p:cNvSpPr>
            <a:spLocks noGrp="1"/>
          </p:cNvSpPr>
          <p:nvPr>
            <p:ph type="body" sz="quarter" idx="26" hasCustomPrompt="1"/>
          </p:nvPr>
        </p:nvSpPr>
        <p:spPr>
          <a:xfrm>
            <a:off x="7454095" y="4983916"/>
            <a:ext cx="3773347" cy="859337"/>
          </a:xfrm>
          <a:prstGeom prst="rect">
            <a:avLst/>
          </a:prstGeom>
        </p:spPr>
        <p:txBody>
          <a:bodyPr lIns="0" tIns="0">
            <a:normAutofit/>
          </a:bodyPr>
          <a:lstStyle>
            <a:lvl1pPr marL="0" indent="0" algn="l">
              <a:lnSpc>
                <a:spcPct val="130000"/>
              </a:lnSpc>
              <a:buNone/>
              <a:defRPr sz="1800"/>
            </a:lvl1pPr>
          </a:lstStyle>
          <a:p>
            <a:pPr lvl="0"/>
            <a:r>
              <a:rPr lang="zh-CN" altLang="en-US" dirty="0"/>
              <a:t>请输入你的内容</a:t>
            </a:r>
          </a:p>
        </p:txBody>
      </p:sp>
      <p:cxnSp>
        <p:nvCxnSpPr>
          <p:cNvPr id="21" name="直接连接符 20">
            <a:extLst>
              <a:ext uri="{FF2B5EF4-FFF2-40B4-BE49-F238E27FC236}">
                <a16:creationId xmlns:a16="http://schemas.microsoft.com/office/drawing/2014/main" id="{EC3B5A21-FE43-4535-9930-76B750A9821F}"/>
              </a:ext>
            </a:extLst>
          </p:cNvPr>
          <p:cNvCxnSpPr>
            <a:cxnSpLocks/>
          </p:cNvCxnSpPr>
          <p:nvPr userDrawn="1"/>
        </p:nvCxnSpPr>
        <p:spPr>
          <a:xfrm>
            <a:off x="650931" y="852684"/>
            <a:ext cx="1086796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22" name="图片 21">
            <a:extLst>
              <a:ext uri="{FF2B5EF4-FFF2-40B4-BE49-F238E27FC236}">
                <a16:creationId xmlns:a16="http://schemas.microsoft.com/office/drawing/2014/main" id="{5FE6D952-D608-4DC8-A3BC-61DCFC5CEC7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36962" y="292375"/>
            <a:ext cx="1375700" cy="437285"/>
          </a:xfrm>
          <a:prstGeom prst="rect">
            <a:avLst/>
          </a:prstGeom>
        </p:spPr>
      </p:pic>
    </p:spTree>
    <p:extLst>
      <p:ext uri="{BB962C8B-B14F-4D97-AF65-F5344CB8AC3E}">
        <p14:creationId xmlns:p14="http://schemas.microsoft.com/office/powerpoint/2010/main" val="355574812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标题和内容（图文-5）">
    <p:spTree>
      <p:nvGrpSpPr>
        <p:cNvPr id="1" name=""/>
        <p:cNvGrpSpPr/>
        <p:nvPr/>
      </p:nvGrpSpPr>
      <p:grpSpPr>
        <a:xfrm>
          <a:off x="0" y="0"/>
          <a:ext cx="0" cy="0"/>
          <a:chOff x="0" y="0"/>
          <a:chExt cx="0" cy="0"/>
        </a:xfrm>
      </p:grpSpPr>
      <p:sp>
        <p:nvSpPr>
          <p:cNvPr id="63" name="图片占位符 62">
            <a:extLst>
              <a:ext uri="{FF2B5EF4-FFF2-40B4-BE49-F238E27FC236}">
                <a16:creationId xmlns:a16="http://schemas.microsoft.com/office/drawing/2014/main" id="{2F0B5F99-4C78-4437-8C2E-B75EAE365744}"/>
              </a:ext>
            </a:extLst>
          </p:cNvPr>
          <p:cNvSpPr>
            <a:spLocks noGrp="1"/>
          </p:cNvSpPr>
          <p:nvPr>
            <p:ph type="pic" sz="quarter" idx="27"/>
          </p:nvPr>
        </p:nvSpPr>
        <p:spPr>
          <a:xfrm>
            <a:off x="660404" y="1585023"/>
            <a:ext cx="2947901" cy="2243642"/>
          </a:xfrm>
          <a:custGeom>
            <a:avLst/>
            <a:gdLst>
              <a:gd name="connsiteX0" fmla="*/ 0 w 2947901"/>
              <a:gd name="connsiteY0" fmla="*/ 0 h 2243642"/>
              <a:gd name="connsiteX1" fmla="*/ 2947901 w 2947901"/>
              <a:gd name="connsiteY1" fmla="*/ 0 h 2243642"/>
              <a:gd name="connsiteX2" fmla="*/ 2947901 w 2947901"/>
              <a:gd name="connsiteY2" fmla="*/ 2243642 h 2243642"/>
              <a:gd name="connsiteX3" fmla="*/ 0 w 2947901"/>
              <a:gd name="connsiteY3" fmla="*/ 2243642 h 2243642"/>
            </a:gdLst>
            <a:ahLst/>
            <a:cxnLst>
              <a:cxn ang="0">
                <a:pos x="connsiteX0" y="connsiteY0"/>
              </a:cxn>
              <a:cxn ang="0">
                <a:pos x="connsiteX1" y="connsiteY1"/>
              </a:cxn>
              <a:cxn ang="0">
                <a:pos x="connsiteX2" y="connsiteY2"/>
              </a:cxn>
              <a:cxn ang="0">
                <a:pos x="connsiteX3" y="connsiteY3"/>
              </a:cxn>
            </a:cxnLst>
            <a:rect l="l" t="t" r="r" b="b"/>
            <a:pathLst>
              <a:path w="2947901" h="2243642">
                <a:moveTo>
                  <a:pt x="0" y="0"/>
                </a:moveTo>
                <a:lnTo>
                  <a:pt x="2947901" y="0"/>
                </a:lnTo>
                <a:lnTo>
                  <a:pt x="2947901" y="2243642"/>
                </a:lnTo>
                <a:lnTo>
                  <a:pt x="0" y="2243642"/>
                </a:lnTo>
                <a:close/>
              </a:path>
            </a:pathLst>
          </a:custGeom>
        </p:spPr>
        <p:txBody>
          <a:bodyPr wrap="square">
            <a:noAutofit/>
          </a:bodyPr>
          <a:lstStyle/>
          <a:p>
            <a:endParaRPr lang="zh-CN" altLang="en-US"/>
          </a:p>
        </p:txBody>
      </p:sp>
      <p:sp>
        <p:nvSpPr>
          <p:cNvPr id="64" name="图片占位符 63">
            <a:extLst>
              <a:ext uri="{FF2B5EF4-FFF2-40B4-BE49-F238E27FC236}">
                <a16:creationId xmlns:a16="http://schemas.microsoft.com/office/drawing/2014/main" id="{1FF65A25-49DF-4BB5-B3BC-D4930A373098}"/>
              </a:ext>
            </a:extLst>
          </p:cNvPr>
          <p:cNvSpPr>
            <a:spLocks noGrp="1"/>
          </p:cNvSpPr>
          <p:nvPr>
            <p:ph type="pic" sz="quarter" idx="28"/>
          </p:nvPr>
        </p:nvSpPr>
        <p:spPr>
          <a:xfrm>
            <a:off x="3696741" y="1585023"/>
            <a:ext cx="2947901" cy="2243642"/>
          </a:xfrm>
          <a:custGeom>
            <a:avLst/>
            <a:gdLst>
              <a:gd name="connsiteX0" fmla="*/ 0 w 2947901"/>
              <a:gd name="connsiteY0" fmla="*/ 0 h 2243642"/>
              <a:gd name="connsiteX1" fmla="*/ 2947901 w 2947901"/>
              <a:gd name="connsiteY1" fmla="*/ 0 h 2243642"/>
              <a:gd name="connsiteX2" fmla="*/ 2947901 w 2947901"/>
              <a:gd name="connsiteY2" fmla="*/ 2243642 h 2243642"/>
              <a:gd name="connsiteX3" fmla="*/ 0 w 2947901"/>
              <a:gd name="connsiteY3" fmla="*/ 2243642 h 2243642"/>
            </a:gdLst>
            <a:ahLst/>
            <a:cxnLst>
              <a:cxn ang="0">
                <a:pos x="connsiteX0" y="connsiteY0"/>
              </a:cxn>
              <a:cxn ang="0">
                <a:pos x="connsiteX1" y="connsiteY1"/>
              </a:cxn>
              <a:cxn ang="0">
                <a:pos x="connsiteX2" y="connsiteY2"/>
              </a:cxn>
              <a:cxn ang="0">
                <a:pos x="connsiteX3" y="connsiteY3"/>
              </a:cxn>
            </a:cxnLst>
            <a:rect l="l" t="t" r="r" b="b"/>
            <a:pathLst>
              <a:path w="2947901" h="2243642">
                <a:moveTo>
                  <a:pt x="0" y="0"/>
                </a:moveTo>
                <a:lnTo>
                  <a:pt x="2947901" y="0"/>
                </a:lnTo>
                <a:lnTo>
                  <a:pt x="2947901" y="2243642"/>
                </a:lnTo>
                <a:lnTo>
                  <a:pt x="0" y="2243642"/>
                </a:lnTo>
                <a:close/>
              </a:path>
            </a:pathLst>
          </a:custGeom>
        </p:spPr>
        <p:txBody>
          <a:bodyPr wrap="square">
            <a:noAutofit/>
          </a:bodyPr>
          <a:lstStyle/>
          <a:p>
            <a:endParaRPr lang="zh-CN" altLang="en-US"/>
          </a:p>
        </p:txBody>
      </p:sp>
      <p:sp>
        <p:nvSpPr>
          <p:cNvPr id="65" name="图片占位符 64">
            <a:extLst>
              <a:ext uri="{FF2B5EF4-FFF2-40B4-BE49-F238E27FC236}">
                <a16:creationId xmlns:a16="http://schemas.microsoft.com/office/drawing/2014/main" id="{E3FD3AEC-43EE-4C80-956B-57F9D812C946}"/>
              </a:ext>
            </a:extLst>
          </p:cNvPr>
          <p:cNvSpPr>
            <a:spLocks noGrp="1"/>
          </p:cNvSpPr>
          <p:nvPr>
            <p:ph type="pic" sz="quarter" idx="29"/>
          </p:nvPr>
        </p:nvSpPr>
        <p:spPr>
          <a:xfrm>
            <a:off x="660404" y="3895974"/>
            <a:ext cx="2947901" cy="2243642"/>
          </a:xfrm>
          <a:custGeom>
            <a:avLst/>
            <a:gdLst>
              <a:gd name="connsiteX0" fmla="*/ 0 w 2947901"/>
              <a:gd name="connsiteY0" fmla="*/ 0 h 2243642"/>
              <a:gd name="connsiteX1" fmla="*/ 2947901 w 2947901"/>
              <a:gd name="connsiteY1" fmla="*/ 0 h 2243642"/>
              <a:gd name="connsiteX2" fmla="*/ 2947901 w 2947901"/>
              <a:gd name="connsiteY2" fmla="*/ 2243642 h 2243642"/>
              <a:gd name="connsiteX3" fmla="*/ 0 w 2947901"/>
              <a:gd name="connsiteY3" fmla="*/ 2243642 h 2243642"/>
            </a:gdLst>
            <a:ahLst/>
            <a:cxnLst>
              <a:cxn ang="0">
                <a:pos x="connsiteX0" y="connsiteY0"/>
              </a:cxn>
              <a:cxn ang="0">
                <a:pos x="connsiteX1" y="connsiteY1"/>
              </a:cxn>
              <a:cxn ang="0">
                <a:pos x="connsiteX2" y="connsiteY2"/>
              </a:cxn>
              <a:cxn ang="0">
                <a:pos x="connsiteX3" y="connsiteY3"/>
              </a:cxn>
            </a:cxnLst>
            <a:rect l="l" t="t" r="r" b="b"/>
            <a:pathLst>
              <a:path w="2947901" h="2243642">
                <a:moveTo>
                  <a:pt x="0" y="0"/>
                </a:moveTo>
                <a:lnTo>
                  <a:pt x="2947901" y="0"/>
                </a:lnTo>
                <a:lnTo>
                  <a:pt x="2947901" y="2243642"/>
                </a:lnTo>
                <a:lnTo>
                  <a:pt x="0" y="2243642"/>
                </a:lnTo>
                <a:close/>
              </a:path>
            </a:pathLst>
          </a:custGeom>
        </p:spPr>
        <p:txBody>
          <a:bodyPr wrap="square">
            <a:noAutofit/>
          </a:bodyPr>
          <a:lstStyle/>
          <a:p>
            <a:endParaRPr lang="zh-CN" altLang="en-US"/>
          </a:p>
        </p:txBody>
      </p:sp>
      <p:sp>
        <p:nvSpPr>
          <p:cNvPr id="66" name="图片占位符 65">
            <a:extLst>
              <a:ext uri="{FF2B5EF4-FFF2-40B4-BE49-F238E27FC236}">
                <a16:creationId xmlns:a16="http://schemas.microsoft.com/office/drawing/2014/main" id="{E182FFE1-10F9-4B1C-BE85-18E757959D98}"/>
              </a:ext>
            </a:extLst>
          </p:cNvPr>
          <p:cNvSpPr>
            <a:spLocks noGrp="1"/>
          </p:cNvSpPr>
          <p:nvPr>
            <p:ph type="pic" sz="quarter" idx="30"/>
          </p:nvPr>
        </p:nvSpPr>
        <p:spPr>
          <a:xfrm>
            <a:off x="3696741" y="3895974"/>
            <a:ext cx="2947899" cy="2243642"/>
          </a:xfrm>
          <a:custGeom>
            <a:avLst/>
            <a:gdLst>
              <a:gd name="connsiteX0" fmla="*/ 0 w 2947901"/>
              <a:gd name="connsiteY0" fmla="*/ 0 h 2243642"/>
              <a:gd name="connsiteX1" fmla="*/ 2947901 w 2947901"/>
              <a:gd name="connsiteY1" fmla="*/ 0 h 2243642"/>
              <a:gd name="connsiteX2" fmla="*/ 2947901 w 2947901"/>
              <a:gd name="connsiteY2" fmla="*/ 2243642 h 2243642"/>
              <a:gd name="connsiteX3" fmla="*/ 0 w 2947901"/>
              <a:gd name="connsiteY3" fmla="*/ 2243642 h 2243642"/>
            </a:gdLst>
            <a:ahLst/>
            <a:cxnLst>
              <a:cxn ang="0">
                <a:pos x="connsiteX0" y="connsiteY0"/>
              </a:cxn>
              <a:cxn ang="0">
                <a:pos x="connsiteX1" y="connsiteY1"/>
              </a:cxn>
              <a:cxn ang="0">
                <a:pos x="connsiteX2" y="connsiteY2"/>
              </a:cxn>
              <a:cxn ang="0">
                <a:pos x="connsiteX3" y="connsiteY3"/>
              </a:cxn>
            </a:cxnLst>
            <a:rect l="l" t="t" r="r" b="b"/>
            <a:pathLst>
              <a:path w="2947901" h="2243642">
                <a:moveTo>
                  <a:pt x="0" y="0"/>
                </a:moveTo>
                <a:lnTo>
                  <a:pt x="2947901" y="0"/>
                </a:lnTo>
                <a:lnTo>
                  <a:pt x="2947901" y="2243642"/>
                </a:lnTo>
                <a:lnTo>
                  <a:pt x="0" y="2243642"/>
                </a:lnTo>
                <a:close/>
              </a:path>
            </a:pathLst>
          </a:custGeom>
        </p:spPr>
        <p:txBody>
          <a:bodyPr wrap="square">
            <a:noAutofit/>
          </a:bodyPr>
          <a:lstStyle/>
          <a:p>
            <a:endParaRPr lang="zh-CN" altLang="en-US"/>
          </a:p>
        </p:txBody>
      </p:sp>
      <p:pic>
        <p:nvPicPr>
          <p:cNvPr id="29" name="图片 28">
            <a:extLst>
              <a:ext uri="{FF2B5EF4-FFF2-40B4-BE49-F238E27FC236}">
                <a16:creationId xmlns:a16="http://schemas.microsoft.com/office/drawing/2014/main" id="{494CF1E2-2C8D-4598-A858-8A1DBD0A7C81}"/>
              </a:ext>
            </a:extLst>
          </p:cNvPr>
          <p:cNvPicPr>
            <a:picLocks noChangeAspect="1"/>
          </p:cNvPicPr>
          <p:nvPr userDrawn="1"/>
        </p:nvPicPr>
        <p:blipFill rotWithShape="1">
          <a:blip r:embed="rId2">
            <a:alphaModFix amt="5000"/>
            <a:extLst>
              <a:ext uri="{28A0092B-C50C-407E-A947-70E740481C1C}">
                <a14:useLocalDpi xmlns:a14="http://schemas.microsoft.com/office/drawing/2010/main" val="0"/>
              </a:ext>
            </a:extLst>
          </a:blip>
          <a:srcRect t="7878" b="7878"/>
          <a:stretch/>
        </p:blipFill>
        <p:spPr>
          <a:xfrm>
            <a:off x="0" y="0"/>
            <a:ext cx="12192000" cy="6858000"/>
          </a:xfrm>
          <a:prstGeom prst="rect">
            <a:avLst/>
          </a:prstGeom>
        </p:spPr>
      </p:pic>
      <p:sp>
        <p:nvSpPr>
          <p:cNvPr id="25" name="文本占位符 67">
            <a:extLst>
              <a:ext uri="{FF2B5EF4-FFF2-40B4-BE49-F238E27FC236}">
                <a16:creationId xmlns:a16="http://schemas.microsoft.com/office/drawing/2014/main" id="{60F93DEA-A852-4B06-9273-376E9E5D4153}"/>
              </a:ext>
            </a:extLst>
          </p:cNvPr>
          <p:cNvSpPr>
            <a:spLocks noGrp="1"/>
          </p:cNvSpPr>
          <p:nvPr>
            <p:ph type="body" sz="quarter" idx="11" hasCustomPrompt="1"/>
          </p:nvPr>
        </p:nvSpPr>
        <p:spPr>
          <a:xfrm>
            <a:off x="1216933" y="347251"/>
            <a:ext cx="8920029" cy="402291"/>
          </a:xfrm>
          <a:prstGeom prst="rect">
            <a:avLst/>
          </a:prstGeom>
        </p:spPr>
        <p:txBody>
          <a:bodyPr lIns="0" bIns="46800">
            <a:spAutoFit/>
          </a:bodyPr>
          <a:lstStyle>
            <a:lvl1pPr marL="0" indent="0">
              <a:lnSpc>
                <a:spcPct val="100000"/>
              </a:lnSpc>
              <a:buNone/>
              <a:defRPr b="1">
                <a:solidFill>
                  <a:schemeClr val="accent1"/>
                </a:solidFill>
                <a:latin typeface="+mj-ea"/>
                <a:ea typeface="+mj-ea"/>
              </a:defRPr>
            </a:lvl1pPr>
          </a:lstStyle>
          <a:p>
            <a:pPr lvl="0"/>
            <a:r>
              <a:rPr lang="zh-CN" altLang="en-US" dirty="0"/>
              <a:t>请输入你的章节标题</a:t>
            </a:r>
          </a:p>
        </p:txBody>
      </p:sp>
      <p:sp>
        <p:nvSpPr>
          <p:cNvPr id="16" name="任意多边形: 形状 15">
            <a:extLst>
              <a:ext uri="{FF2B5EF4-FFF2-40B4-BE49-F238E27FC236}">
                <a16:creationId xmlns:a16="http://schemas.microsoft.com/office/drawing/2014/main" id="{5CF96BF5-CBF5-41C7-AFA1-36E0F63D6F26}"/>
              </a:ext>
            </a:extLst>
          </p:cNvPr>
          <p:cNvSpPr/>
          <p:nvPr userDrawn="1"/>
        </p:nvSpPr>
        <p:spPr>
          <a:xfrm>
            <a:off x="6644640" y="1585023"/>
            <a:ext cx="4874260" cy="4554589"/>
          </a:xfrm>
          <a:custGeom>
            <a:avLst/>
            <a:gdLst>
              <a:gd name="connsiteX0" fmla="*/ 0 w 3154730"/>
              <a:gd name="connsiteY0" fmla="*/ 0 h 1829349"/>
              <a:gd name="connsiteX1" fmla="*/ 3154730 w 3154730"/>
              <a:gd name="connsiteY1" fmla="*/ 0 h 1829349"/>
              <a:gd name="connsiteX2" fmla="*/ 3154730 w 3154730"/>
              <a:gd name="connsiteY2" fmla="*/ 1829349 h 1829349"/>
              <a:gd name="connsiteX3" fmla="*/ 0 w 3154730"/>
              <a:gd name="connsiteY3" fmla="*/ 1829349 h 1829349"/>
            </a:gdLst>
            <a:ahLst/>
            <a:cxnLst>
              <a:cxn ang="0">
                <a:pos x="connsiteX0" y="connsiteY0"/>
              </a:cxn>
              <a:cxn ang="0">
                <a:pos x="connsiteX1" y="connsiteY1"/>
              </a:cxn>
              <a:cxn ang="0">
                <a:pos x="connsiteX2" y="connsiteY2"/>
              </a:cxn>
              <a:cxn ang="0">
                <a:pos x="connsiteX3" y="connsiteY3"/>
              </a:cxn>
            </a:cxnLst>
            <a:rect l="l" t="t" r="r" b="b"/>
            <a:pathLst>
              <a:path w="3154730" h="1829349">
                <a:moveTo>
                  <a:pt x="0" y="0"/>
                </a:moveTo>
                <a:lnTo>
                  <a:pt x="3154730" y="0"/>
                </a:lnTo>
                <a:lnTo>
                  <a:pt x="3154730" y="1829349"/>
                </a:lnTo>
                <a:lnTo>
                  <a:pt x="0" y="182934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占位符 8">
            <a:extLst>
              <a:ext uri="{FF2B5EF4-FFF2-40B4-BE49-F238E27FC236}">
                <a16:creationId xmlns:a16="http://schemas.microsoft.com/office/drawing/2014/main" id="{58EF12E6-59FC-4B4D-9DD2-44BD64A212C3}"/>
              </a:ext>
            </a:extLst>
          </p:cNvPr>
          <p:cNvSpPr>
            <a:spLocks noGrp="1"/>
          </p:cNvSpPr>
          <p:nvPr>
            <p:ph type="body" sz="quarter" idx="13" hasCustomPrompt="1"/>
          </p:nvPr>
        </p:nvSpPr>
        <p:spPr>
          <a:xfrm>
            <a:off x="7031469" y="1815023"/>
            <a:ext cx="2969058" cy="461665"/>
          </a:xfrm>
          <a:prstGeom prst="rect">
            <a:avLst/>
          </a:prstGeom>
        </p:spPr>
        <p:txBody>
          <a:bodyPr wrap="square" lIns="0">
            <a:spAutoFit/>
          </a:bodyPr>
          <a:lstStyle>
            <a:lvl1pPr marL="0" indent="0" algn="l">
              <a:lnSpc>
                <a:spcPct val="100000"/>
              </a:lnSpc>
              <a:buNone/>
              <a:defRPr sz="2400" b="1">
                <a:solidFill>
                  <a:schemeClr val="accent1"/>
                </a:solidFill>
              </a:defRPr>
            </a:lvl1pPr>
          </a:lstStyle>
          <a:p>
            <a:pPr lvl="0"/>
            <a:r>
              <a:rPr lang="zh-CN" altLang="en-US" dirty="0"/>
              <a:t>请输入你的标题</a:t>
            </a:r>
          </a:p>
        </p:txBody>
      </p:sp>
      <p:sp>
        <p:nvSpPr>
          <p:cNvPr id="12" name="文本占位符 11">
            <a:extLst>
              <a:ext uri="{FF2B5EF4-FFF2-40B4-BE49-F238E27FC236}">
                <a16:creationId xmlns:a16="http://schemas.microsoft.com/office/drawing/2014/main" id="{68C1A44F-A4F3-4B0C-81E0-6038DD54195D}"/>
              </a:ext>
            </a:extLst>
          </p:cNvPr>
          <p:cNvSpPr>
            <a:spLocks noGrp="1"/>
          </p:cNvSpPr>
          <p:nvPr>
            <p:ph type="body" sz="quarter" idx="14" hasCustomPrompt="1"/>
          </p:nvPr>
        </p:nvSpPr>
        <p:spPr>
          <a:xfrm>
            <a:off x="7454095" y="2864776"/>
            <a:ext cx="3773347" cy="859337"/>
          </a:xfrm>
          <a:prstGeom prst="rect">
            <a:avLst/>
          </a:prstGeom>
        </p:spPr>
        <p:txBody>
          <a:bodyPr lIns="0" tIns="0" rIns="90000" bIns="46800">
            <a:normAutofit/>
          </a:bodyPr>
          <a:lstStyle>
            <a:lvl1pPr marL="0" marR="0" indent="0" algn="l" defTabSz="914400" rtl="0" eaLnBrk="1" fontAlgn="auto" latinLnBrk="0" hangingPunct="1">
              <a:lnSpc>
                <a:spcPct val="130000"/>
              </a:lnSpc>
              <a:spcBef>
                <a:spcPts val="1000"/>
              </a:spcBef>
              <a:spcAft>
                <a:spcPts val="0"/>
              </a:spcAft>
              <a:buClrTx/>
              <a:buSzTx/>
              <a:buFont typeface="Arial" panose="020B0604020202020204" pitchFamily="34" charset="0"/>
              <a:buNone/>
              <a:tabLst/>
              <a:defRPr sz="1800"/>
            </a:lvl1pPr>
          </a:lstStyle>
          <a:p>
            <a:pPr marL="0" marR="0" lvl="0" indent="0" algn="l" defTabSz="914400" rtl="0" eaLnBrk="1" fontAlgn="auto" latinLnBrk="0" hangingPunct="1">
              <a:lnSpc>
                <a:spcPct val="130000"/>
              </a:lnSpc>
              <a:spcBef>
                <a:spcPts val="1000"/>
              </a:spcBef>
              <a:spcAft>
                <a:spcPts val="0"/>
              </a:spcAft>
              <a:buClrTx/>
              <a:buSzTx/>
              <a:buFont typeface="Arial" panose="020B0604020202020204" pitchFamily="34" charset="0"/>
              <a:buNone/>
              <a:tabLst/>
              <a:defRPr/>
            </a:pPr>
            <a:r>
              <a:rPr lang="zh-CN" altLang="en-US" dirty="0"/>
              <a:t>请输入你的内容</a:t>
            </a:r>
          </a:p>
        </p:txBody>
      </p:sp>
      <p:grpSp>
        <p:nvGrpSpPr>
          <p:cNvPr id="32" name="组合 31">
            <a:extLst>
              <a:ext uri="{FF2B5EF4-FFF2-40B4-BE49-F238E27FC236}">
                <a16:creationId xmlns:a16="http://schemas.microsoft.com/office/drawing/2014/main" id="{1CD59BDC-842A-43EB-9A8F-C2FF39015D27}"/>
              </a:ext>
            </a:extLst>
          </p:cNvPr>
          <p:cNvGrpSpPr>
            <a:grpSpLocks/>
          </p:cNvGrpSpPr>
          <p:nvPr userDrawn="1"/>
        </p:nvGrpSpPr>
        <p:grpSpPr>
          <a:xfrm>
            <a:off x="660400" y="344681"/>
            <a:ext cx="384771" cy="384771"/>
            <a:chOff x="669869" y="597306"/>
            <a:chExt cx="409972" cy="409973"/>
          </a:xfrm>
        </p:grpSpPr>
        <p:sp>
          <p:nvSpPr>
            <p:cNvPr id="33" name="íṥļîḓê">
              <a:extLst>
                <a:ext uri="{FF2B5EF4-FFF2-40B4-BE49-F238E27FC236}">
                  <a16:creationId xmlns:a16="http://schemas.microsoft.com/office/drawing/2014/main" id="{68FD5598-2EFF-4595-A20F-57125BE869DB}"/>
                </a:ext>
              </a:extLst>
            </p:cNvPr>
            <p:cNvSpPr/>
            <p:nvPr/>
          </p:nvSpPr>
          <p:spPr>
            <a:xfrm>
              <a:off x="669869" y="597306"/>
              <a:ext cx="409972" cy="409973"/>
            </a:xfrm>
            <a:prstGeom prst="ellipse">
              <a:avLst/>
            </a:prstGeom>
            <a:noFill/>
            <a:ln w="12700">
              <a:solidFill>
                <a:schemeClr val="accent1">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775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4" name="íṥlíḓê">
              <a:extLst>
                <a:ext uri="{FF2B5EF4-FFF2-40B4-BE49-F238E27FC236}">
                  <a16:creationId xmlns:a16="http://schemas.microsoft.com/office/drawing/2014/main" id="{7DA633DC-7A2B-4F38-B4D6-4A28FC864F40}"/>
                </a:ext>
              </a:extLst>
            </p:cNvPr>
            <p:cNvSpPr/>
            <p:nvPr/>
          </p:nvSpPr>
          <p:spPr>
            <a:xfrm>
              <a:off x="707772" y="635208"/>
              <a:ext cx="334166" cy="334167"/>
            </a:xfrm>
            <a:prstGeom prst="ellipse">
              <a:avLst/>
            </a:prstGeom>
            <a:solidFill>
              <a:schemeClr val="accent1">
                <a:lumMod val="60000"/>
                <a:lumOff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5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5" name="ïśļiḑé">
              <a:extLst>
                <a:ext uri="{FF2B5EF4-FFF2-40B4-BE49-F238E27FC236}">
                  <a16:creationId xmlns:a16="http://schemas.microsoft.com/office/drawing/2014/main" id="{07E1E56C-240A-4C78-94F0-34D5B9641431}"/>
                </a:ext>
              </a:extLst>
            </p:cNvPr>
            <p:cNvSpPr/>
            <p:nvPr/>
          </p:nvSpPr>
          <p:spPr>
            <a:xfrm>
              <a:off x="772089" y="699681"/>
              <a:ext cx="205530" cy="205219"/>
            </a:xfrm>
            <a:custGeom>
              <a:avLst/>
              <a:gdLst>
                <a:gd name="connsiteX0" fmla="*/ 347041 w 607639"/>
                <a:gd name="connsiteY0" fmla="*/ 313875 h 606722"/>
                <a:gd name="connsiteX1" fmla="*/ 379713 w 607639"/>
                <a:gd name="connsiteY1" fmla="*/ 346512 h 606722"/>
                <a:gd name="connsiteX2" fmla="*/ 347041 w 607639"/>
                <a:gd name="connsiteY2" fmla="*/ 379149 h 606722"/>
                <a:gd name="connsiteX3" fmla="*/ 314369 w 607639"/>
                <a:gd name="connsiteY3" fmla="*/ 346512 h 606722"/>
                <a:gd name="connsiteX4" fmla="*/ 347041 w 607639"/>
                <a:gd name="connsiteY4" fmla="*/ 313875 h 606722"/>
                <a:gd name="connsiteX5" fmla="*/ 260563 w 607639"/>
                <a:gd name="connsiteY5" fmla="*/ 213037 h 606722"/>
                <a:gd name="connsiteX6" fmla="*/ 313452 w 607639"/>
                <a:gd name="connsiteY6" fmla="*/ 265856 h 606722"/>
                <a:gd name="connsiteX7" fmla="*/ 260563 w 607639"/>
                <a:gd name="connsiteY7" fmla="*/ 318675 h 606722"/>
                <a:gd name="connsiteX8" fmla="*/ 207674 w 607639"/>
                <a:gd name="connsiteY8" fmla="*/ 265856 h 606722"/>
                <a:gd name="connsiteX9" fmla="*/ 260563 w 607639"/>
                <a:gd name="connsiteY9" fmla="*/ 213037 h 606722"/>
                <a:gd name="connsiteX10" fmla="*/ 303775 w 607639"/>
                <a:gd name="connsiteY10" fmla="*/ 152236 h 606722"/>
                <a:gd name="connsiteX11" fmla="*/ 152466 w 607639"/>
                <a:gd name="connsiteY11" fmla="*/ 303317 h 606722"/>
                <a:gd name="connsiteX12" fmla="*/ 303775 w 607639"/>
                <a:gd name="connsiteY12" fmla="*/ 454486 h 606722"/>
                <a:gd name="connsiteX13" fmla="*/ 455173 w 607639"/>
                <a:gd name="connsiteY13" fmla="*/ 303317 h 606722"/>
                <a:gd name="connsiteX14" fmla="*/ 303775 w 607639"/>
                <a:gd name="connsiteY14" fmla="*/ 152236 h 606722"/>
                <a:gd name="connsiteX15" fmla="*/ 270042 w 607639"/>
                <a:gd name="connsiteY15" fmla="*/ 0 h 606722"/>
                <a:gd name="connsiteX16" fmla="*/ 337597 w 607639"/>
                <a:gd name="connsiteY16" fmla="*/ 0 h 606722"/>
                <a:gd name="connsiteX17" fmla="*/ 361628 w 607639"/>
                <a:gd name="connsiteY17" fmla="*/ 23995 h 606722"/>
                <a:gd name="connsiteX18" fmla="*/ 337597 w 607639"/>
                <a:gd name="connsiteY18" fmla="*/ 47901 h 606722"/>
                <a:gd name="connsiteX19" fmla="*/ 327806 w 607639"/>
                <a:gd name="connsiteY19" fmla="*/ 47901 h 606722"/>
                <a:gd name="connsiteX20" fmla="*/ 327806 w 607639"/>
                <a:gd name="connsiteY20" fmla="*/ 105756 h 606722"/>
                <a:gd name="connsiteX21" fmla="*/ 426691 w 607639"/>
                <a:gd name="connsiteY21" fmla="*/ 146726 h 606722"/>
                <a:gd name="connsiteX22" fmla="*/ 467723 w 607639"/>
                <a:gd name="connsiteY22" fmla="*/ 105756 h 606722"/>
                <a:gd name="connsiteX23" fmla="*/ 460780 w 607639"/>
                <a:gd name="connsiteY23" fmla="*/ 98913 h 606722"/>
                <a:gd name="connsiteX24" fmla="*/ 460780 w 607639"/>
                <a:gd name="connsiteY24" fmla="*/ 64965 h 606722"/>
                <a:gd name="connsiteX25" fmla="*/ 494691 w 607639"/>
                <a:gd name="connsiteY25" fmla="*/ 64965 h 606722"/>
                <a:gd name="connsiteX26" fmla="*/ 530382 w 607639"/>
                <a:gd name="connsiteY26" fmla="*/ 100602 h 606722"/>
                <a:gd name="connsiteX27" fmla="*/ 531094 w 607639"/>
                <a:gd name="connsiteY27" fmla="*/ 101313 h 606722"/>
                <a:gd name="connsiteX28" fmla="*/ 537414 w 607639"/>
                <a:gd name="connsiteY28" fmla="*/ 107534 h 606722"/>
                <a:gd name="connsiteX29" fmla="*/ 537770 w 607639"/>
                <a:gd name="connsiteY29" fmla="*/ 107978 h 606722"/>
                <a:gd name="connsiteX30" fmla="*/ 537948 w 607639"/>
                <a:gd name="connsiteY30" fmla="*/ 108156 h 606722"/>
                <a:gd name="connsiteX31" fmla="*/ 538482 w 607639"/>
                <a:gd name="connsiteY31" fmla="*/ 108689 h 606722"/>
                <a:gd name="connsiteX32" fmla="*/ 538215 w 607639"/>
                <a:gd name="connsiteY32" fmla="*/ 108423 h 606722"/>
                <a:gd name="connsiteX33" fmla="*/ 538749 w 607639"/>
                <a:gd name="connsiteY33" fmla="*/ 108867 h 606722"/>
                <a:gd name="connsiteX34" fmla="*/ 539105 w 607639"/>
                <a:gd name="connsiteY34" fmla="*/ 109311 h 606722"/>
                <a:gd name="connsiteX35" fmla="*/ 542487 w 607639"/>
                <a:gd name="connsiteY35" fmla="*/ 112688 h 606722"/>
                <a:gd name="connsiteX36" fmla="*/ 542487 w 607639"/>
                <a:gd name="connsiteY36" fmla="*/ 146637 h 606722"/>
                <a:gd name="connsiteX37" fmla="*/ 508576 w 607639"/>
                <a:gd name="connsiteY37" fmla="*/ 146637 h 606722"/>
                <a:gd name="connsiteX38" fmla="*/ 501634 w 607639"/>
                <a:gd name="connsiteY38" fmla="*/ 139705 h 606722"/>
                <a:gd name="connsiteX39" fmla="*/ 460691 w 607639"/>
                <a:gd name="connsiteY39" fmla="*/ 180675 h 606722"/>
                <a:gd name="connsiteX40" fmla="*/ 501723 w 607639"/>
                <a:gd name="connsiteY40" fmla="*/ 279410 h 606722"/>
                <a:gd name="connsiteX41" fmla="*/ 559576 w 607639"/>
                <a:gd name="connsiteY41" fmla="*/ 279410 h 606722"/>
                <a:gd name="connsiteX42" fmla="*/ 559576 w 607639"/>
                <a:gd name="connsiteY42" fmla="*/ 269634 h 606722"/>
                <a:gd name="connsiteX43" fmla="*/ 583608 w 607639"/>
                <a:gd name="connsiteY43" fmla="*/ 245639 h 606722"/>
                <a:gd name="connsiteX44" fmla="*/ 607639 w 607639"/>
                <a:gd name="connsiteY44" fmla="*/ 269634 h 606722"/>
                <a:gd name="connsiteX45" fmla="*/ 607639 w 607639"/>
                <a:gd name="connsiteY45" fmla="*/ 337088 h 606722"/>
                <a:gd name="connsiteX46" fmla="*/ 583608 w 607639"/>
                <a:gd name="connsiteY46" fmla="*/ 361083 h 606722"/>
                <a:gd name="connsiteX47" fmla="*/ 559576 w 607639"/>
                <a:gd name="connsiteY47" fmla="*/ 337088 h 606722"/>
                <a:gd name="connsiteX48" fmla="*/ 559576 w 607639"/>
                <a:gd name="connsiteY48" fmla="*/ 327312 h 606722"/>
                <a:gd name="connsiteX49" fmla="*/ 501723 w 607639"/>
                <a:gd name="connsiteY49" fmla="*/ 327312 h 606722"/>
                <a:gd name="connsiteX50" fmla="*/ 460691 w 607639"/>
                <a:gd name="connsiteY50" fmla="*/ 426047 h 606722"/>
                <a:gd name="connsiteX51" fmla="*/ 501634 w 607639"/>
                <a:gd name="connsiteY51" fmla="*/ 467017 h 606722"/>
                <a:gd name="connsiteX52" fmla="*/ 508576 w 607639"/>
                <a:gd name="connsiteY52" fmla="*/ 460085 h 606722"/>
                <a:gd name="connsiteX53" fmla="*/ 542487 w 607639"/>
                <a:gd name="connsiteY53" fmla="*/ 460085 h 606722"/>
                <a:gd name="connsiteX54" fmla="*/ 542487 w 607639"/>
                <a:gd name="connsiteY54" fmla="*/ 493945 h 606722"/>
                <a:gd name="connsiteX55" fmla="*/ 518990 w 607639"/>
                <a:gd name="connsiteY55" fmla="*/ 517496 h 606722"/>
                <a:gd name="connsiteX56" fmla="*/ 494691 w 607639"/>
                <a:gd name="connsiteY56" fmla="*/ 541668 h 606722"/>
                <a:gd name="connsiteX57" fmla="*/ 460780 w 607639"/>
                <a:gd name="connsiteY57" fmla="*/ 541668 h 606722"/>
                <a:gd name="connsiteX58" fmla="*/ 460780 w 607639"/>
                <a:gd name="connsiteY58" fmla="*/ 507809 h 606722"/>
                <a:gd name="connsiteX59" fmla="*/ 467723 w 607639"/>
                <a:gd name="connsiteY59" fmla="*/ 500877 h 606722"/>
                <a:gd name="connsiteX60" fmla="*/ 426691 w 607639"/>
                <a:gd name="connsiteY60" fmla="*/ 459996 h 606722"/>
                <a:gd name="connsiteX61" fmla="*/ 327806 w 607639"/>
                <a:gd name="connsiteY61" fmla="*/ 500966 h 606722"/>
                <a:gd name="connsiteX62" fmla="*/ 327806 w 607639"/>
                <a:gd name="connsiteY62" fmla="*/ 558732 h 606722"/>
                <a:gd name="connsiteX63" fmla="*/ 337597 w 607639"/>
                <a:gd name="connsiteY63" fmla="*/ 558732 h 606722"/>
                <a:gd name="connsiteX64" fmla="*/ 361628 w 607639"/>
                <a:gd name="connsiteY64" fmla="*/ 582727 h 606722"/>
                <a:gd name="connsiteX65" fmla="*/ 337597 w 607639"/>
                <a:gd name="connsiteY65" fmla="*/ 606722 h 606722"/>
                <a:gd name="connsiteX66" fmla="*/ 270042 w 607639"/>
                <a:gd name="connsiteY66" fmla="*/ 606722 h 606722"/>
                <a:gd name="connsiteX67" fmla="*/ 246011 w 607639"/>
                <a:gd name="connsiteY67" fmla="*/ 582727 h 606722"/>
                <a:gd name="connsiteX68" fmla="*/ 270042 w 607639"/>
                <a:gd name="connsiteY68" fmla="*/ 558732 h 606722"/>
                <a:gd name="connsiteX69" fmla="*/ 279833 w 607639"/>
                <a:gd name="connsiteY69" fmla="*/ 558732 h 606722"/>
                <a:gd name="connsiteX70" fmla="*/ 279833 w 607639"/>
                <a:gd name="connsiteY70" fmla="*/ 500966 h 606722"/>
                <a:gd name="connsiteX71" fmla="*/ 180948 w 607639"/>
                <a:gd name="connsiteY71" fmla="*/ 459996 h 606722"/>
                <a:gd name="connsiteX72" fmla="*/ 139916 w 607639"/>
                <a:gd name="connsiteY72" fmla="*/ 500877 h 606722"/>
                <a:gd name="connsiteX73" fmla="*/ 146859 w 607639"/>
                <a:gd name="connsiteY73" fmla="*/ 507809 h 606722"/>
                <a:gd name="connsiteX74" fmla="*/ 146859 w 607639"/>
                <a:gd name="connsiteY74" fmla="*/ 541668 h 606722"/>
                <a:gd name="connsiteX75" fmla="*/ 112859 w 607639"/>
                <a:gd name="connsiteY75" fmla="*/ 541668 h 606722"/>
                <a:gd name="connsiteX76" fmla="*/ 77257 w 607639"/>
                <a:gd name="connsiteY76" fmla="*/ 506120 h 606722"/>
                <a:gd name="connsiteX77" fmla="*/ 68534 w 607639"/>
                <a:gd name="connsiteY77" fmla="*/ 497411 h 606722"/>
                <a:gd name="connsiteX78" fmla="*/ 65063 w 607639"/>
                <a:gd name="connsiteY78" fmla="*/ 493945 h 606722"/>
                <a:gd name="connsiteX79" fmla="*/ 65063 w 607639"/>
                <a:gd name="connsiteY79" fmla="*/ 460085 h 606722"/>
                <a:gd name="connsiteX80" fmla="*/ 99063 w 607639"/>
                <a:gd name="connsiteY80" fmla="*/ 460085 h 606722"/>
                <a:gd name="connsiteX81" fmla="*/ 105916 w 607639"/>
                <a:gd name="connsiteY81" fmla="*/ 467017 h 606722"/>
                <a:gd name="connsiteX82" fmla="*/ 146948 w 607639"/>
                <a:gd name="connsiteY82" fmla="*/ 426047 h 606722"/>
                <a:gd name="connsiteX83" fmla="*/ 105916 w 607639"/>
                <a:gd name="connsiteY83" fmla="*/ 327312 h 606722"/>
                <a:gd name="connsiteX84" fmla="*/ 47974 w 607639"/>
                <a:gd name="connsiteY84" fmla="*/ 327312 h 606722"/>
                <a:gd name="connsiteX85" fmla="*/ 47974 w 607639"/>
                <a:gd name="connsiteY85" fmla="*/ 337088 h 606722"/>
                <a:gd name="connsiteX86" fmla="*/ 24031 w 607639"/>
                <a:gd name="connsiteY86" fmla="*/ 361083 h 606722"/>
                <a:gd name="connsiteX87" fmla="*/ 0 w 607639"/>
                <a:gd name="connsiteY87" fmla="*/ 337088 h 606722"/>
                <a:gd name="connsiteX88" fmla="*/ 0 w 607639"/>
                <a:gd name="connsiteY88" fmla="*/ 269634 h 606722"/>
                <a:gd name="connsiteX89" fmla="*/ 24031 w 607639"/>
                <a:gd name="connsiteY89" fmla="*/ 245639 h 606722"/>
                <a:gd name="connsiteX90" fmla="*/ 47974 w 607639"/>
                <a:gd name="connsiteY90" fmla="*/ 269634 h 606722"/>
                <a:gd name="connsiteX91" fmla="*/ 47974 w 607639"/>
                <a:gd name="connsiteY91" fmla="*/ 279410 h 606722"/>
                <a:gd name="connsiteX92" fmla="*/ 105916 w 607639"/>
                <a:gd name="connsiteY92" fmla="*/ 279410 h 606722"/>
                <a:gd name="connsiteX93" fmla="*/ 146948 w 607639"/>
                <a:gd name="connsiteY93" fmla="*/ 180675 h 606722"/>
                <a:gd name="connsiteX94" fmla="*/ 105916 w 607639"/>
                <a:gd name="connsiteY94" fmla="*/ 139705 h 606722"/>
                <a:gd name="connsiteX95" fmla="*/ 99063 w 607639"/>
                <a:gd name="connsiteY95" fmla="*/ 146637 h 606722"/>
                <a:gd name="connsiteX96" fmla="*/ 65063 w 607639"/>
                <a:gd name="connsiteY96" fmla="*/ 146637 h 606722"/>
                <a:gd name="connsiteX97" fmla="*/ 65063 w 607639"/>
                <a:gd name="connsiteY97" fmla="*/ 112688 h 606722"/>
                <a:gd name="connsiteX98" fmla="*/ 106450 w 607639"/>
                <a:gd name="connsiteY98" fmla="*/ 71452 h 606722"/>
                <a:gd name="connsiteX99" fmla="*/ 112859 w 607639"/>
                <a:gd name="connsiteY99" fmla="*/ 64965 h 606722"/>
                <a:gd name="connsiteX100" fmla="*/ 146859 w 607639"/>
                <a:gd name="connsiteY100" fmla="*/ 64965 h 606722"/>
                <a:gd name="connsiteX101" fmla="*/ 146859 w 607639"/>
                <a:gd name="connsiteY101" fmla="*/ 98913 h 606722"/>
                <a:gd name="connsiteX102" fmla="*/ 139916 w 607639"/>
                <a:gd name="connsiteY102" fmla="*/ 105756 h 606722"/>
                <a:gd name="connsiteX103" fmla="*/ 180948 w 607639"/>
                <a:gd name="connsiteY103" fmla="*/ 146726 h 606722"/>
                <a:gd name="connsiteX104" fmla="*/ 279833 w 607639"/>
                <a:gd name="connsiteY104" fmla="*/ 105756 h 606722"/>
                <a:gd name="connsiteX105" fmla="*/ 279833 w 607639"/>
                <a:gd name="connsiteY105" fmla="*/ 47901 h 606722"/>
                <a:gd name="connsiteX106" fmla="*/ 270042 w 607639"/>
                <a:gd name="connsiteY106" fmla="*/ 47901 h 606722"/>
                <a:gd name="connsiteX107" fmla="*/ 246011 w 607639"/>
                <a:gd name="connsiteY107" fmla="*/ 23995 h 606722"/>
                <a:gd name="connsiteX108" fmla="*/ 270042 w 607639"/>
                <a:gd name="connsiteY108"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607639" h="606722">
                  <a:moveTo>
                    <a:pt x="347041" y="313875"/>
                  </a:moveTo>
                  <a:cubicBezTo>
                    <a:pt x="365085" y="313875"/>
                    <a:pt x="379713" y="328487"/>
                    <a:pt x="379713" y="346512"/>
                  </a:cubicBezTo>
                  <a:cubicBezTo>
                    <a:pt x="379713" y="364537"/>
                    <a:pt x="365085" y="379149"/>
                    <a:pt x="347041" y="379149"/>
                  </a:cubicBezTo>
                  <a:cubicBezTo>
                    <a:pt x="328997" y="379149"/>
                    <a:pt x="314369" y="364537"/>
                    <a:pt x="314369" y="346512"/>
                  </a:cubicBezTo>
                  <a:cubicBezTo>
                    <a:pt x="314369" y="328487"/>
                    <a:pt x="328997" y="313875"/>
                    <a:pt x="347041" y="313875"/>
                  </a:cubicBezTo>
                  <a:close/>
                  <a:moveTo>
                    <a:pt x="260563" y="213037"/>
                  </a:moveTo>
                  <a:cubicBezTo>
                    <a:pt x="289773" y="213037"/>
                    <a:pt x="313452" y="236685"/>
                    <a:pt x="313452" y="265856"/>
                  </a:cubicBezTo>
                  <a:cubicBezTo>
                    <a:pt x="313452" y="295027"/>
                    <a:pt x="289773" y="318675"/>
                    <a:pt x="260563" y="318675"/>
                  </a:cubicBezTo>
                  <a:cubicBezTo>
                    <a:pt x="231353" y="318675"/>
                    <a:pt x="207674" y="295027"/>
                    <a:pt x="207674" y="265856"/>
                  </a:cubicBezTo>
                  <a:cubicBezTo>
                    <a:pt x="207674" y="236685"/>
                    <a:pt x="231353" y="213037"/>
                    <a:pt x="260563" y="213037"/>
                  </a:cubicBezTo>
                  <a:close/>
                  <a:moveTo>
                    <a:pt x="303775" y="152236"/>
                  </a:moveTo>
                  <a:cubicBezTo>
                    <a:pt x="220377" y="152236"/>
                    <a:pt x="152466" y="220045"/>
                    <a:pt x="152466" y="303317"/>
                  </a:cubicBezTo>
                  <a:cubicBezTo>
                    <a:pt x="152466" y="386678"/>
                    <a:pt x="220377" y="454486"/>
                    <a:pt x="303775" y="454486"/>
                  </a:cubicBezTo>
                  <a:cubicBezTo>
                    <a:pt x="387262" y="454486"/>
                    <a:pt x="455173" y="386678"/>
                    <a:pt x="455173" y="303317"/>
                  </a:cubicBezTo>
                  <a:cubicBezTo>
                    <a:pt x="455173" y="220045"/>
                    <a:pt x="387262" y="152236"/>
                    <a:pt x="303775" y="152236"/>
                  </a:cubicBezTo>
                  <a:close/>
                  <a:moveTo>
                    <a:pt x="270042" y="0"/>
                  </a:moveTo>
                  <a:lnTo>
                    <a:pt x="337597" y="0"/>
                  </a:lnTo>
                  <a:cubicBezTo>
                    <a:pt x="350859" y="0"/>
                    <a:pt x="361628" y="10753"/>
                    <a:pt x="361628" y="23995"/>
                  </a:cubicBezTo>
                  <a:cubicBezTo>
                    <a:pt x="361628" y="37237"/>
                    <a:pt x="350859" y="47901"/>
                    <a:pt x="337597" y="47901"/>
                  </a:cubicBezTo>
                  <a:lnTo>
                    <a:pt x="327806" y="47901"/>
                  </a:lnTo>
                  <a:lnTo>
                    <a:pt x="327806" y="105756"/>
                  </a:lnTo>
                  <a:cubicBezTo>
                    <a:pt x="364833" y="110200"/>
                    <a:pt x="398744" y="124864"/>
                    <a:pt x="426691" y="146726"/>
                  </a:cubicBezTo>
                  <a:lnTo>
                    <a:pt x="467723" y="105756"/>
                  </a:lnTo>
                  <a:lnTo>
                    <a:pt x="460780" y="98913"/>
                  </a:lnTo>
                  <a:cubicBezTo>
                    <a:pt x="451435" y="89493"/>
                    <a:pt x="451435" y="74385"/>
                    <a:pt x="460780" y="64965"/>
                  </a:cubicBezTo>
                  <a:cubicBezTo>
                    <a:pt x="470126" y="55633"/>
                    <a:pt x="485346" y="55633"/>
                    <a:pt x="494691" y="64965"/>
                  </a:cubicBezTo>
                  <a:lnTo>
                    <a:pt x="530382" y="100602"/>
                  </a:lnTo>
                  <a:lnTo>
                    <a:pt x="531094" y="101313"/>
                  </a:lnTo>
                  <a:lnTo>
                    <a:pt x="537414" y="107534"/>
                  </a:lnTo>
                  <a:lnTo>
                    <a:pt x="537770" y="107978"/>
                  </a:lnTo>
                  <a:lnTo>
                    <a:pt x="537948" y="108156"/>
                  </a:lnTo>
                  <a:lnTo>
                    <a:pt x="538482" y="108689"/>
                  </a:lnTo>
                  <a:lnTo>
                    <a:pt x="538215" y="108423"/>
                  </a:lnTo>
                  <a:lnTo>
                    <a:pt x="538749" y="108867"/>
                  </a:lnTo>
                  <a:lnTo>
                    <a:pt x="539105" y="109311"/>
                  </a:lnTo>
                  <a:lnTo>
                    <a:pt x="542487" y="112688"/>
                  </a:lnTo>
                  <a:cubicBezTo>
                    <a:pt x="551922" y="122109"/>
                    <a:pt x="551922" y="137217"/>
                    <a:pt x="542487" y="146637"/>
                  </a:cubicBezTo>
                  <a:cubicBezTo>
                    <a:pt x="533142" y="155969"/>
                    <a:pt x="517922" y="155969"/>
                    <a:pt x="508576" y="146637"/>
                  </a:cubicBezTo>
                  <a:lnTo>
                    <a:pt x="501634" y="139705"/>
                  </a:lnTo>
                  <a:lnTo>
                    <a:pt x="460691" y="180675"/>
                  </a:lnTo>
                  <a:cubicBezTo>
                    <a:pt x="482587" y="208491"/>
                    <a:pt x="497272" y="242440"/>
                    <a:pt x="501723" y="279410"/>
                  </a:cubicBezTo>
                  <a:lnTo>
                    <a:pt x="559576" y="279410"/>
                  </a:lnTo>
                  <a:lnTo>
                    <a:pt x="559576" y="269634"/>
                  </a:lnTo>
                  <a:cubicBezTo>
                    <a:pt x="559576" y="256393"/>
                    <a:pt x="570346" y="245639"/>
                    <a:pt x="583608" y="245639"/>
                  </a:cubicBezTo>
                  <a:cubicBezTo>
                    <a:pt x="596869" y="245639"/>
                    <a:pt x="607639" y="256393"/>
                    <a:pt x="607639" y="269634"/>
                  </a:cubicBezTo>
                  <a:lnTo>
                    <a:pt x="607639" y="337088"/>
                  </a:lnTo>
                  <a:cubicBezTo>
                    <a:pt x="607639" y="350329"/>
                    <a:pt x="596869" y="361083"/>
                    <a:pt x="583608" y="361083"/>
                  </a:cubicBezTo>
                  <a:cubicBezTo>
                    <a:pt x="570346" y="361083"/>
                    <a:pt x="559576" y="350329"/>
                    <a:pt x="559576" y="337088"/>
                  </a:cubicBezTo>
                  <a:lnTo>
                    <a:pt x="559576" y="327312"/>
                  </a:lnTo>
                  <a:lnTo>
                    <a:pt x="501723" y="327312"/>
                  </a:lnTo>
                  <a:cubicBezTo>
                    <a:pt x="497272" y="364282"/>
                    <a:pt x="482587" y="398142"/>
                    <a:pt x="460691" y="426047"/>
                  </a:cubicBezTo>
                  <a:lnTo>
                    <a:pt x="501634" y="467017"/>
                  </a:lnTo>
                  <a:lnTo>
                    <a:pt x="508576" y="460085"/>
                  </a:lnTo>
                  <a:cubicBezTo>
                    <a:pt x="517922" y="450753"/>
                    <a:pt x="533142" y="450753"/>
                    <a:pt x="542487" y="460085"/>
                  </a:cubicBezTo>
                  <a:cubicBezTo>
                    <a:pt x="551922" y="469416"/>
                    <a:pt x="551922" y="484613"/>
                    <a:pt x="542487" y="493945"/>
                  </a:cubicBezTo>
                  <a:cubicBezTo>
                    <a:pt x="512759" y="523717"/>
                    <a:pt x="518456" y="518029"/>
                    <a:pt x="518990" y="517496"/>
                  </a:cubicBezTo>
                  <a:cubicBezTo>
                    <a:pt x="518545" y="517940"/>
                    <a:pt x="514272" y="522206"/>
                    <a:pt x="494691" y="541668"/>
                  </a:cubicBezTo>
                  <a:cubicBezTo>
                    <a:pt x="485346" y="551089"/>
                    <a:pt x="470126" y="551089"/>
                    <a:pt x="460780" y="541668"/>
                  </a:cubicBezTo>
                  <a:cubicBezTo>
                    <a:pt x="451435" y="532337"/>
                    <a:pt x="451435" y="517140"/>
                    <a:pt x="460780" y="507809"/>
                  </a:cubicBezTo>
                  <a:lnTo>
                    <a:pt x="467723" y="500877"/>
                  </a:lnTo>
                  <a:lnTo>
                    <a:pt x="426691" y="459996"/>
                  </a:lnTo>
                  <a:cubicBezTo>
                    <a:pt x="398744" y="481858"/>
                    <a:pt x="364833" y="496522"/>
                    <a:pt x="327806" y="500966"/>
                  </a:cubicBezTo>
                  <a:lnTo>
                    <a:pt x="327806" y="558732"/>
                  </a:lnTo>
                  <a:lnTo>
                    <a:pt x="337597" y="558732"/>
                  </a:lnTo>
                  <a:cubicBezTo>
                    <a:pt x="350859" y="558732"/>
                    <a:pt x="361628" y="569485"/>
                    <a:pt x="361628" y="582727"/>
                  </a:cubicBezTo>
                  <a:cubicBezTo>
                    <a:pt x="361628" y="595969"/>
                    <a:pt x="350859" y="606722"/>
                    <a:pt x="337597" y="606722"/>
                  </a:cubicBezTo>
                  <a:lnTo>
                    <a:pt x="270042" y="606722"/>
                  </a:lnTo>
                  <a:cubicBezTo>
                    <a:pt x="256780" y="606722"/>
                    <a:pt x="246011" y="595969"/>
                    <a:pt x="246011" y="582727"/>
                  </a:cubicBezTo>
                  <a:cubicBezTo>
                    <a:pt x="246011" y="569485"/>
                    <a:pt x="256780" y="558732"/>
                    <a:pt x="270042" y="558732"/>
                  </a:cubicBezTo>
                  <a:lnTo>
                    <a:pt x="279833" y="558732"/>
                  </a:lnTo>
                  <a:lnTo>
                    <a:pt x="279833" y="500966"/>
                  </a:lnTo>
                  <a:cubicBezTo>
                    <a:pt x="242806" y="496522"/>
                    <a:pt x="208806" y="481858"/>
                    <a:pt x="180948" y="459996"/>
                  </a:cubicBezTo>
                  <a:lnTo>
                    <a:pt x="139916" y="500877"/>
                  </a:lnTo>
                  <a:lnTo>
                    <a:pt x="146859" y="507809"/>
                  </a:lnTo>
                  <a:cubicBezTo>
                    <a:pt x="156204" y="517140"/>
                    <a:pt x="156204" y="532337"/>
                    <a:pt x="146859" y="541668"/>
                  </a:cubicBezTo>
                  <a:cubicBezTo>
                    <a:pt x="137424" y="551089"/>
                    <a:pt x="122293" y="551089"/>
                    <a:pt x="112859" y="541668"/>
                  </a:cubicBezTo>
                  <a:lnTo>
                    <a:pt x="77257" y="506120"/>
                  </a:lnTo>
                  <a:lnTo>
                    <a:pt x="68534" y="497411"/>
                  </a:lnTo>
                  <a:lnTo>
                    <a:pt x="65063" y="493945"/>
                  </a:lnTo>
                  <a:cubicBezTo>
                    <a:pt x="55717" y="484613"/>
                    <a:pt x="55717" y="469416"/>
                    <a:pt x="65063" y="460085"/>
                  </a:cubicBezTo>
                  <a:cubicBezTo>
                    <a:pt x="74497" y="450753"/>
                    <a:pt x="89628" y="450753"/>
                    <a:pt x="99063" y="460085"/>
                  </a:cubicBezTo>
                  <a:lnTo>
                    <a:pt x="105916" y="467017"/>
                  </a:lnTo>
                  <a:lnTo>
                    <a:pt x="146948" y="426047"/>
                  </a:lnTo>
                  <a:cubicBezTo>
                    <a:pt x="125052" y="398142"/>
                    <a:pt x="110367" y="364282"/>
                    <a:pt x="105916" y="327312"/>
                  </a:cubicBezTo>
                  <a:lnTo>
                    <a:pt x="47974" y="327312"/>
                  </a:lnTo>
                  <a:lnTo>
                    <a:pt x="47974" y="337088"/>
                  </a:lnTo>
                  <a:cubicBezTo>
                    <a:pt x="47974" y="350329"/>
                    <a:pt x="37293" y="361083"/>
                    <a:pt x="24031" y="361083"/>
                  </a:cubicBezTo>
                  <a:cubicBezTo>
                    <a:pt x="10770" y="361083"/>
                    <a:pt x="0" y="350329"/>
                    <a:pt x="0" y="337088"/>
                  </a:cubicBezTo>
                  <a:lnTo>
                    <a:pt x="0" y="269634"/>
                  </a:lnTo>
                  <a:cubicBezTo>
                    <a:pt x="0" y="256393"/>
                    <a:pt x="10770" y="245639"/>
                    <a:pt x="24031" y="245639"/>
                  </a:cubicBezTo>
                  <a:cubicBezTo>
                    <a:pt x="37293" y="245639"/>
                    <a:pt x="47974" y="256393"/>
                    <a:pt x="47974" y="269634"/>
                  </a:cubicBezTo>
                  <a:lnTo>
                    <a:pt x="47974" y="279410"/>
                  </a:lnTo>
                  <a:lnTo>
                    <a:pt x="105916" y="279410"/>
                  </a:lnTo>
                  <a:cubicBezTo>
                    <a:pt x="110367" y="242440"/>
                    <a:pt x="125052" y="208491"/>
                    <a:pt x="146948" y="180675"/>
                  </a:cubicBezTo>
                  <a:lnTo>
                    <a:pt x="105916" y="139705"/>
                  </a:lnTo>
                  <a:lnTo>
                    <a:pt x="99063" y="146637"/>
                  </a:lnTo>
                  <a:cubicBezTo>
                    <a:pt x="89628" y="155969"/>
                    <a:pt x="74497" y="155969"/>
                    <a:pt x="65063" y="146637"/>
                  </a:cubicBezTo>
                  <a:cubicBezTo>
                    <a:pt x="55717" y="137217"/>
                    <a:pt x="55717" y="122109"/>
                    <a:pt x="65063" y="112688"/>
                  </a:cubicBezTo>
                  <a:lnTo>
                    <a:pt x="106450" y="71452"/>
                  </a:lnTo>
                  <a:lnTo>
                    <a:pt x="112859" y="64965"/>
                  </a:lnTo>
                  <a:cubicBezTo>
                    <a:pt x="122293" y="55633"/>
                    <a:pt x="137424" y="55633"/>
                    <a:pt x="146859" y="64965"/>
                  </a:cubicBezTo>
                  <a:cubicBezTo>
                    <a:pt x="156204" y="74385"/>
                    <a:pt x="156204" y="89493"/>
                    <a:pt x="146859" y="98913"/>
                  </a:cubicBezTo>
                  <a:lnTo>
                    <a:pt x="139916" y="105756"/>
                  </a:lnTo>
                  <a:lnTo>
                    <a:pt x="180948" y="146726"/>
                  </a:lnTo>
                  <a:cubicBezTo>
                    <a:pt x="208806" y="124864"/>
                    <a:pt x="242806" y="110200"/>
                    <a:pt x="279833" y="105756"/>
                  </a:cubicBezTo>
                  <a:lnTo>
                    <a:pt x="279833" y="47901"/>
                  </a:lnTo>
                  <a:lnTo>
                    <a:pt x="270042" y="47901"/>
                  </a:lnTo>
                  <a:cubicBezTo>
                    <a:pt x="256780" y="47901"/>
                    <a:pt x="246011" y="37237"/>
                    <a:pt x="246011" y="23995"/>
                  </a:cubicBezTo>
                  <a:cubicBezTo>
                    <a:pt x="246011" y="10753"/>
                    <a:pt x="256780" y="0"/>
                    <a:pt x="270042"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40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微软雅黑"/>
                <a:cs typeface="+mn-cs"/>
              </a:endParaRPr>
            </a:p>
          </p:txBody>
        </p:sp>
      </p:grpSp>
      <p:sp>
        <p:nvSpPr>
          <p:cNvPr id="4" name="日期占位符 3">
            <a:extLst>
              <a:ext uri="{FF2B5EF4-FFF2-40B4-BE49-F238E27FC236}">
                <a16:creationId xmlns:a16="http://schemas.microsoft.com/office/drawing/2014/main" id="{227C4CA8-D2FF-4A05-A834-0A9C2EB77177}"/>
              </a:ext>
            </a:extLst>
          </p:cNvPr>
          <p:cNvSpPr>
            <a:spLocks noGrp="1"/>
          </p:cNvSpPr>
          <p:nvPr>
            <p:ph type="dt" sz="half" idx="22"/>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7" name="灯片编号占位符 6">
            <a:extLst>
              <a:ext uri="{FF2B5EF4-FFF2-40B4-BE49-F238E27FC236}">
                <a16:creationId xmlns:a16="http://schemas.microsoft.com/office/drawing/2014/main" id="{2989042A-CC82-484D-A32F-2E2494E30268}"/>
              </a:ext>
            </a:extLst>
          </p:cNvPr>
          <p:cNvSpPr>
            <a:spLocks noGrp="1"/>
          </p:cNvSpPr>
          <p:nvPr>
            <p:ph type="sldNum" sz="quarter" idx="24"/>
          </p:nvPr>
        </p:nvSpPr>
        <p:spPr/>
        <p:txBody>
          <a:bodyPr/>
          <a:lstStyle/>
          <a:p>
            <a:fld id="{C79ECAFE-A460-4E13-ABCB-32CAE6136244}" type="slidenum">
              <a:rPr lang="zh-CN" altLang="en-US" smtClean="0"/>
              <a:pPr/>
              <a:t>‹#›</a:t>
            </a:fld>
            <a:endParaRPr lang="zh-CN" altLang="en-US" dirty="0"/>
          </a:p>
        </p:txBody>
      </p:sp>
      <p:sp>
        <p:nvSpPr>
          <p:cNvPr id="2" name="矩形 1">
            <a:extLst>
              <a:ext uri="{FF2B5EF4-FFF2-40B4-BE49-F238E27FC236}">
                <a16:creationId xmlns:a16="http://schemas.microsoft.com/office/drawing/2014/main" id="{292A3A43-2DA5-421A-B020-E77A80A42307}"/>
              </a:ext>
            </a:extLst>
          </p:cNvPr>
          <p:cNvSpPr/>
          <p:nvPr userDrawn="1"/>
        </p:nvSpPr>
        <p:spPr>
          <a:xfrm>
            <a:off x="7031469" y="2473505"/>
            <a:ext cx="864000" cy="96290"/>
          </a:xfrm>
          <a:prstGeom prst="rect">
            <a:avLst/>
          </a:prstGeom>
          <a:solidFill>
            <a:schemeClr val="accent1"/>
          </a:solidFill>
          <a:ln w="1270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0" name="文本占位符 11">
            <a:extLst>
              <a:ext uri="{FF2B5EF4-FFF2-40B4-BE49-F238E27FC236}">
                <a16:creationId xmlns:a16="http://schemas.microsoft.com/office/drawing/2014/main" id="{01D43A75-79AC-4072-88DF-C15548DFB0AC}"/>
              </a:ext>
            </a:extLst>
          </p:cNvPr>
          <p:cNvSpPr>
            <a:spLocks noGrp="1"/>
          </p:cNvSpPr>
          <p:nvPr>
            <p:ph type="body" sz="quarter" idx="25" hasCustomPrompt="1"/>
          </p:nvPr>
        </p:nvSpPr>
        <p:spPr>
          <a:xfrm>
            <a:off x="7454095" y="3924346"/>
            <a:ext cx="3773347" cy="859337"/>
          </a:xfrm>
          <a:prstGeom prst="rect">
            <a:avLst/>
          </a:prstGeom>
        </p:spPr>
        <p:txBody>
          <a:bodyPr lIns="0" tIns="0">
            <a:normAutofit/>
          </a:bodyPr>
          <a:lstStyle>
            <a:lvl1pPr marL="0" indent="0" algn="l">
              <a:lnSpc>
                <a:spcPct val="130000"/>
              </a:lnSpc>
              <a:buNone/>
              <a:defRPr sz="1800"/>
            </a:lvl1pPr>
          </a:lstStyle>
          <a:p>
            <a:pPr lvl="0"/>
            <a:r>
              <a:rPr lang="zh-CN" altLang="en-US" dirty="0"/>
              <a:t>请输入你的内容</a:t>
            </a:r>
          </a:p>
        </p:txBody>
      </p:sp>
      <p:sp>
        <p:nvSpPr>
          <p:cNvPr id="36" name="文本占位符 11">
            <a:extLst>
              <a:ext uri="{FF2B5EF4-FFF2-40B4-BE49-F238E27FC236}">
                <a16:creationId xmlns:a16="http://schemas.microsoft.com/office/drawing/2014/main" id="{90797FE4-3718-4BED-A6A4-5D3E09EF78DC}"/>
              </a:ext>
            </a:extLst>
          </p:cNvPr>
          <p:cNvSpPr>
            <a:spLocks noGrp="1"/>
          </p:cNvSpPr>
          <p:nvPr>
            <p:ph type="body" sz="quarter" idx="26" hasCustomPrompt="1"/>
          </p:nvPr>
        </p:nvSpPr>
        <p:spPr>
          <a:xfrm>
            <a:off x="7454095" y="4983916"/>
            <a:ext cx="3773347" cy="859337"/>
          </a:xfrm>
          <a:prstGeom prst="rect">
            <a:avLst/>
          </a:prstGeom>
        </p:spPr>
        <p:txBody>
          <a:bodyPr lIns="0" tIns="0">
            <a:normAutofit/>
          </a:bodyPr>
          <a:lstStyle>
            <a:lvl1pPr marL="0" indent="0" algn="l">
              <a:lnSpc>
                <a:spcPct val="130000"/>
              </a:lnSpc>
              <a:buNone/>
              <a:defRPr sz="1800"/>
            </a:lvl1pPr>
          </a:lstStyle>
          <a:p>
            <a:pPr lvl="0"/>
            <a:r>
              <a:rPr lang="zh-CN" altLang="en-US" dirty="0"/>
              <a:t>请输入你的内容</a:t>
            </a:r>
          </a:p>
        </p:txBody>
      </p:sp>
      <p:cxnSp>
        <p:nvCxnSpPr>
          <p:cNvPr id="22" name="直接连接符 21">
            <a:extLst>
              <a:ext uri="{FF2B5EF4-FFF2-40B4-BE49-F238E27FC236}">
                <a16:creationId xmlns:a16="http://schemas.microsoft.com/office/drawing/2014/main" id="{7E057135-E831-4A5F-958C-36A48602572D}"/>
              </a:ext>
            </a:extLst>
          </p:cNvPr>
          <p:cNvCxnSpPr>
            <a:cxnSpLocks/>
          </p:cNvCxnSpPr>
          <p:nvPr userDrawn="1"/>
        </p:nvCxnSpPr>
        <p:spPr>
          <a:xfrm>
            <a:off x="650931" y="852684"/>
            <a:ext cx="1086796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23" name="图片 22">
            <a:extLst>
              <a:ext uri="{FF2B5EF4-FFF2-40B4-BE49-F238E27FC236}">
                <a16:creationId xmlns:a16="http://schemas.microsoft.com/office/drawing/2014/main" id="{DEFE0DEA-39C1-4731-B0B5-E78F50F66EF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36962" y="292375"/>
            <a:ext cx="1375700" cy="437285"/>
          </a:xfrm>
          <a:prstGeom prst="rect">
            <a:avLst/>
          </a:prstGeom>
        </p:spPr>
      </p:pic>
    </p:spTree>
    <p:extLst>
      <p:ext uri="{BB962C8B-B14F-4D97-AF65-F5344CB8AC3E}">
        <p14:creationId xmlns:p14="http://schemas.microsoft.com/office/powerpoint/2010/main" val="417072784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2065496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pic>
        <p:nvPicPr>
          <p:cNvPr id="18" name="图片 17" descr="图片包含 树, 户外, 建筑物, 道路&#10;&#10;自动生成的说明">
            <a:extLst>
              <a:ext uri="{FF2B5EF4-FFF2-40B4-BE49-F238E27FC236}">
                <a16:creationId xmlns:a16="http://schemas.microsoft.com/office/drawing/2014/main" id="{0EB9AD25-3DBA-4031-8D18-BA45806A2EF2}"/>
              </a:ext>
            </a:extLst>
          </p:cNvPr>
          <p:cNvPicPr>
            <a:picLocks noChangeAspect="1"/>
          </p:cNvPicPr>
          <p:nvPr userDrawn="1"/>
        </p:nvPicPr>
        <p:blipFill rotWithShape="1">
          <a:blip r:embed="rId2">
            <a:alphaModFix amt="15000"/>
            <a:extLst>
              <a:ext uri="{28A0092B-C50C-407E-A947-70E740481C1C}">
                <a14:useLocalDpi xmlns:a14="http://schemas.microsoft.com/office/drawing/2010/main" val="0"/>
              </a:ext>
            </a:extLst>
          </a:blip>
          <a:srcRect t="7878" r="35125" b="7878"/>
          <a:stretch/>
        </p:blipFill>
        <p:spPr>
          <a:xfrm>
            <a:off x="4282440" y="0"/>
            <a:ext cx="7909560" cy="6858000"/>
          </a:xfrm>
          <a:prstGeom prst="rect">
            <a:avLst/>
          </a:prstGeom>
        </p:spPr>
      </p:pic>
      <p:sp>
        <p:nvSpPr>
          <p:cNvPr id="19" name="矩形 18">
            <a:extLst>
              <a:ext uri="{FF2B5EF4-FFF2-40B4-BE49-F238E27FC236}">
                <a16:creationId xmlns:a16="http://schemas.microsoft.com/office/drawing/2014/main" id="{CEAD4A44-059C-41F2-A222-A7091C0C918A}"/>
              </a:ext>
            </a:extLst>
          </p:cNvPr>
          <p:cNvSpPr/>
          <p:nvPr userDrawn="1"/>
        </p:nvSpPr>
        <p:spPr>
          <a:xfrm>
            <a:off x="0" y="0"/>
            <a:ext cx="12192000" cy="6858000"/>
          </a:xfrm>
          <a:prstGeom prst="rect">
            <a:avLst/>
          </a:prstGeom>
          <a:gradFill flip="none" rotWithShape="1">
            <a:gsLst>
              <a:gs pos="32000">
                <a:schemeClr val="bg1"/>
              </a:gs>
              <a:gs pos="100000">
                <a:schemeClr val="bg1">
                  <a:alpha val="0"/>
                </a:schemeClr>
              </a:gs>
            </a:gsLst>
            <a:lin ang="0" scaled="1"/>
            <a:tileRect/>
          </a:gra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3" name="矩形 22">
            <a:extLst>
              <a:ext uri="{FF2B5EF4-FFF2-40B4-BE49-F238E27FC236}">
                <a16:creationId xmlns:a16="http://schemas.microsoft.com/office/drawing/2014/main" id="{8E35E8B6-A4C4-4676-9850-0F8FEA9795EE}"/>
              </a:ext>
            </a:extLst>
          </p:cNvPr>
          <p:cNvSpPr/>
          <p:nvPr userDrawn="1"/>
        </p:nvSpPr>
        <p:spPr>
          <a:xfrm>
            <a:off x="0" y="0"/>
            <a:ext cx="12192000" cy="6858000"/>
          </a:xfrm>
          <a:prstGeom prst="rect">
            <a:avLst/>
          </a:prstGeom>
          <a:blipFill dpi="0" rotWithShape="1">
            <a:blip r:embed="rId3">
              <a:alphaModFix amt="5000"/>
            </a:blip>
            <a:srcRect/>
            <a:tile tx="0" ty="0" sx="100000" sy="100000" flip="none" algn="tl"/>
          </a:blip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9" name="图片 48" descr="图片包含 树, 户外, 建筑物, 道路&#10;&#10;自动生成的说明">
            <a:extLst>
              <a:ext uri="{FF2B5EF4-FFF2-40B4-BE49-F238E27FC236}">
                <a16:creationId xmlns:a16="http://schemas.microsoft.com/office/drawing/2014/main" id="{0D7D46CB-CEAD-4FE4-A998-6F37DF505D59}"/>
              </a:ext>
            </a:extLst>
          </p:cNvPr>
          <p:cNvPicPr>
            <a:picLocks noChangeAspect="1"/>
          </p:cNvPicPr>
          <p:nvPr userDrawn="1"/>
        </p:nvPicPr>
        <p:blipFill rotWithShape="1">
          <a:blip r:embed="rId2">
            <a:alphaModFix/>
            <a:extLst>
              <a:ext uri="{28A0092B-C50C-407E-A947-70E740481C1C}">
                <a14:useLocalDpi xmlns:a14="http://schemas.microsoft.com/office/drawing/2010/main" val="0"/>
              </a:ext>
            </a:extLst>
          </a:blip>
          <a:srcRect l="7353" t="7878" r="35125" b="7878"/>
          <a:stretch/>
        </p:blipFill>
        <p:spPr>
          <a:xfrm>
            <a:off x="5178924" y="0"/>
            <a:ext cx="7013076" cy="6858000"/>
          </a:xfrm>
          <a:custGeom>
            <a:avLst/>
            <a:gdLst>
              <a:gd name="connsiteX0" fmla="*/ 3877363 w 7013076"/>
              <a:gd name="connsiteY0" fmla="*/ 0 h 6858000"/>
              <a:gd name="connsiteX1" fmla="*/ 7013076 w 7013076"/>
              <a:gd name="connsiteY1" fmla="*/ 0 h 6858000"/>
              <a:gd name="connsiteX2" fmla="*/ 7013076 w 7013076"/>
              <a:gd name="connsiteY2" fmla="*/ 692654 h 6858000"/>
              <a:gd name="connsiteX3" fmla="*/ 3527325 w 7013076"/>
              <a:gd name="connsiteY3" fmla="*/ 6858000 h 6858000"/>
              <a:gd name="connsiteX4" fmla="*/ 0 w 7013076"/>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13076" h="6858000">
                <a:moveTo>
                  <a:pt x="3877363" y="0"/>
                </a:moveTo>
                <a:lnTo>
                  <a:pt x="7013076" y="0"/>
                </a:lnTo>
                <a:lnTo>
                  <a:pt x="7013076" y="692654"/>
                </a:lnTo>
                <a:lnTo>
                  <a:pt x="3527325" y="6858000"/>
                </a:lnTo>
                <a:lnTo>
                  <a:pt x="0" y="6858000"/>
                </a:lnTo>
                <a:close/>
              </a:path>
            </a:pathLst>
          </a:custGeom>
        </p:spPr>
      </p:pic>
      <p:sp>
        <p:nvSpPr>
          <p:cNvPr id="52" name="任意多边形: 形状 51">
            <a:extLst>
              <a:ext uri="{FF2B5EF4-FFF2-40B4-BE49-F238E27FC236}">
                <a16:creationId xmlns:a16="http://schemas.microsoft.com/office/drawing/2014/main" id="{A58FA06B-AB25-4978-AAE5-CC0F97442BB5}"/>
              </a:ext>
            </a:extLst>
          </p:cNvPr>
          <p:cNvSpPr/>
          <p:nvPr userDrawn="1"/>
        </p:nvSpPr>
        <p:spPr>
          <a:xfrm rot="1759603">
            <a:off x="5759550" y="3287609"/>
            <a:ext cx="326672" cy="3900322"/>
          </a:xfrm>
          <a:custGeom>
            <a:avLst/>
            <a:gdLst>
              <a:gd name="connsiteX0" fmla="*/ 0 w 326672"/>
              <a:gd name="connsiteY0" fmla="*/ 0 h 3900322"/>
              <a:gd name="connsiteX1" fmla="*/ 326672 w 326672"/>
              <a:gd name="connsiteY1" fmla="*/ 0 h 3900322"/>
              <a:gd name="connsiteX2" fmla="*/ 326672 w 326672"/>
              <a:gd name="connsiteY2" fmla="*/ 3716802 h 3900322"/>
              <a:gd name="connsiteX3" fmla="*/ 0 w 326672"/>
              <a:gd name="connsiteY3" fmla="*/ 3900322 h 3900322"/>
            </a:gdLst>
            <a:ahLst/>
            <a:cxnLst>
              <a:cxn ang="0">
                <a:pos x="connsiteX0" y="connsiteY0"/>
              </a:cxn>
              <a:cxn ang="0">
                <a:pos x="connsiteX1" y="connsiteY1"/>
              </a:cxn>
              <a:cxn ang="0">
                <a:pos x="connsiteX2" y="connsiteY2"/>
              </a:cxn>
              <a:cxn ang="0">
                <a:pos x="connsiteX3" y="connsiteY3"/>
              </a:cxn>
            </a:cxnLst>
            <a:rect l="l" t="t" r="r" b="b"/>
            <a:pathLst>
              <a:path w="326672" h="3900322">
                <a:moveTo>
                  <a:pt x="0" y="0"/>
                </a:moveTo>
                <a:lnTo>
                  <a:pt x="326672" y="0"/>
                </a:lnTo>
                <a:lnTo>
                  <a:pt x="326672" y="3716802"/>
                </a:lnTo>
                <a:lnTo>
                  <a:pt x="0" y="390032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44" name="任意多边形: 形状 43">
            <a:extLst>
              <a:ext uri="{FF2B5EF4-FFF2-40B4-BE49-F238E27FC236}">
                <a16:creationId xmlns:a16="http://schemas.microsoft.com/office/drawing/2014/main" id="{40B77471-67F6-4E03-ACDA-A3436D638651}"/>
              </a:ext>
            </a:extLst>
          </p:cNvPr>
          <p:cNvSpPr/>
          <p:nvPr userDrawn="1"/>
        </p:nvSpPr>
        <p:spPr>
          <a:xfrm rot="1759603">
            <a:off x="8280302" y="-201925"/>
            <a:ext cx="170609" cy="2499133"/>
          </a:xfrm>
          <a:custGeom>
            <a:avLst/>
            <a:gdLst>
              <a:gd name="connsiteX0" fmla="*/ 0 w 170609"/>
              <a:gd name="connsiteY0" fmla="*/ 95846 h 2499133"/>
              <a:gd name="connsiteX1" fmla="*/ 170609 w 170609"/>
              <a:gd name="connsiteY1" fmla="*/ 0 h 2499133"/>
              <a:gd name="connsiteX2" fmla="*/ 170609 w 170609"/>
              <a:gd name="connsiteY2" fmla="*/ 2499133 h 2499133"/>
              <a:gd name="connsiteX3" fmla="*/ 0 w 170609"/>
              <a:gd name="connsiteY3" fmla="*/ 2499133 h 2499133"/>
            </a:gdLst>
            <a:ahLst/>
            <a:cxnLst>
              <a:cxn ang="0">
                <a:pos x="connsiteX0" y="connsiteY0"/>
              </a:cxn>
              <a:cxn ang="0">
                <a:pos x="connsiteX1" y="connsiteY1"/>
              </a:cxn>
              <a:cxn ang="0">
                <a:pos x="connsiteX2" y="connsiteY2"/>
              </a:cxn>
              <a:cxn ang="0">
                <a:pos x="connsiteX3" y="connsiteY3"/>
              </a:cxn>
            </a:cxnLst>
            <a:rect l="l" t="t" r="r" b="b"/>
            <a:pathLst>
              <a:path w="170609" h="2499133">
                <a:moveTo>
                  <a:pt x="0" y="95846"/>
                </a:moveTo>
                <a:lnTo>
                  <a:pt x="170609" y="0"/>
                </a:lnTo>
                <a:lnTo>
                  <a:pt x="170609" y="2499133"/>
                </a:lnTo>
                <a:lnTo>
                  <a:pt x="0" y="2499133"/>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22" name="任意多边形: 形状 21">
            <a:extLst>
              <a:ext uri="{FF2B5EF4-FFF2-40B4-BE49-F238E27FC236}">
                <a16:creationId xmlns:a16="http://schemas.microsoft.com/office/drawing/2014/main" id="{DA8EF30A-199F-48F7-8FE7-043A29ABF804}"/>
              </a:ext>
            </a:extLst>
          </p:cNvPr>
          <p:cNvSpPr/>
          <p:nvPr userDrawn="1"/>
        </p:nvSpPr>
        <p:spPr>
          <a:xfrm rot="1759603">
            <a:off x="11257062" y="-144084"/>
            <a:ext cx="326672" cy="3732241"/>
          </a:xfrm>
          <a:custGeom>
            <a:avLst/>
            <a:gdLst>
              <a:gd name="connsiteX0" fmla="*/ 0 w 326672"/>
              <a:gd name="connsiteY0" fmla="*/ 0 h 3732241"/>
              <a:gd name="connsiteX1" fmla="*/ 326672 w 326672"/>
              <a:gd name="connsiteY1" fmla="*/ 581488 h 3732241"/>
              <a:gd name="connsiteX2" fmla="*/ 326672 w 326672"/>
              <a:gd name="connsiteY2" fmla="*/ 3732241 h 3732241"/>
              <a:gd name="connsiteX3" fmla="*/ 0 w 326672"/>
              <a:gd name="connsiteY3" fmla="*/ 3732241 h 3732241"/>
            </a:gdLst>
            <a:ahLst/>
            <a:cxnLst>
              <a:cxn ang="0">
                <a:pos x="connsiteX0" y="connsiteY0"/>
              </a:cxn>
              <a:cxn ang="0">
                <a:pos x="connsiteX1" y="connsiteY1"/>
              </a:cxn>
              <a:cxn ang="0">
                <a:pos x="connsiteX2" y="connsiteY2"/>
              </a:cxn>
              <a:cxn ang="0">
                <a:pos x="connsiteX3" y="connsiteY3"/>
              </a:cxn>
            </a:cxnLst>
            <a:rect l="l" t="t" r="r" b="b"/>
            <a:pathLst>
              <a:path w="326672" h="3732241">
                <a:moveTo>
                  <a:pt x="0" y="0"/>
                </a:moveTo>
                <a:lnTo>
                  <a:pt x="326672" y="581488"/>
                </a:lnTo>
                <a:lnTo>
                  <a:pt x="326672" y="3732241"/>
                </a:lnTo>
                <a:lnTo>
                  <a:pt x="0" y="3732241"/>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53" name="任意多边形: 形状 52">
            <a:extLst>
              <a:ext uri="{FF2B5EF4-FFF2-40B4-BE49-F238E27FC236}">
                <a16:creationId xmlns:a16="http://schemas.microsoft.com/office/drawing/2014/main" id="{A390CB7C-9EC5-4346-BC99-8004B57A72E8}"/>
              </a:ext>
            </a:extLst>
          </p:cNvPr>
          <p:cNvSpPr/>
          <p:nvPr userDrawn="1"/>
        </p:nvSpPr>
        <p:spPr>
          <a:xfrm rot="1759603">
            <a:off x="9271255" y="4019758"/>
            <a:ext cx="170609" cy="3077209"/>
          </a:xfrm>
          <a:custGeom>
            <a:avLst/>
            <a:gdLst>
              <a:gd name="connsiteX0" fmla="*/ 0 w 170609"/>
              <a:gd name="connsiteY0" fmla="*/ 0 h 3077209"/>
              <a:gd name="connsiteX1" fmla="*/ 170609 w 170609"/>
              <a:gd name="connsiteY1" fmla="*/ 0 h 3077209"/>
              <a:gd name="connsiteX2" fmla="*/ 170609 w 170609"/>
              <a:gd name="connsiteY2" fmla="*/ 2981364 h 3077209"/>
              <a:gd name="connsiteX3" fmla="*/ 0 w 170609"/>
              <a:gd name="connsiteY3" fmla="*/ 3077209 h 3077209"/>
            </a:gdLst>
            <a:ahLst/>
            <a:cxnLst>
              <a:cxn ang="0">
                <a:pos x="connsiteX0" y="connsiteY0"/>
              </a:cxn>
              <a:cxn ang="0">
                <a:pos x="connsiteX1" y="connsiteY1"/>
              </a:cxn>
              <a:cxn ang="0">
                <a:pos x="connsiteX2" y="connsiteY2"/>
              </a:cxn>
              <a:cxn ang="0">
                <a:pos x="connsiteX3" y="connsiteY3"/>
              </a:cxn>
            </a:cxnLst>
            <a:rect l="l" t="t" r="r" b="b"/>
            <a:pathLst>
              <a:path w="170609" h="3077209">
                <a:moveTo>
                  <a:pt x="0" y="0"/>
                </a:moveTo>
                <a:lnTo>
                  <a:pt x="170609" y="0"/>
                </a:lnTo>
                <a:lnTo>
                  <a:pt x="170609" y="2981364"/>
                </a:lnTo>
                <a:lnTo>
                  <a:pt x="0" y="307720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7" name="文本占位符 25">
            <a:extLst>
              <a:ext uri="{FF2B5EF4-FFF2-40B4-BE49-F238E27FC236}">
                <a16:creationId xmlns:a16="http://schemas.microsoft.com/office/drawing/2014/main" id="{E4ADA582-EA35-453A-8567-F7C56CF344BE}"/>
              </a:ext>
            </a:extLst>
          </p:cNvPr>
          <p:cNvSpPr>
            <a:spLocks noGrp="1"/>
          </p:cNvSpPr>
          <p:nvPr>
            <p:ph type="body" sz="quarter" idx="11" hasCustomPrompt="1"/>
          </p:nvPr>
        </p:nvSpPr>
        <p:spPr>
          <a:xfrm>
            <a:off x="667503" y="2749690"/>
            <a:ext cx="5798382" cy="878840"/>
          </a:xfrm>
          <a:prstGeom prst="rect">
            <a:avLst/>
          </a:prstGeom>
        </p:spPr>
        <p:txBody>
          <a:bodyPr lIns="0">
            <a:noAutofit/>
          </a:bodyPr>
          <a:lstStyle>
            <a:lvl1pPr marL="0" indent="0">
              <a:lnSpc>
                <a:spcPct val="100000"/>
              </a:lnSpc>
              <a:buNone/>
              <a:defRPr sz="5400" b="1" spc="100" baseline="0">
                <a:solidFill>
                  <a:schemeClr val="accent1"/>
                </a:solidFill>
                <a:latin typeface="+mj-ea"/>
                <a:ea typeface="+mj-ea"/>
              </a:defRPr>
            </a:lvl1pPr>
          </a:lstStyle>
          <a:p>
            <a:pPr lvl="0"/>
            <a:r>
              <a:rPr lang="zh-CN" altLang="en-US" dirty="0"/>
              <a:t>请输入你的大标题</a:t>
            </a:r>
            <a:endParaRPr lang="en-US" altLang="zh-CN" dirty="0"/>
          </a:p>
        </p:txBody>
      </p:sp>
      <p:sp>
        <p:nvSpPr>
          <p:cNvPr id="38" name="文本占位符 25">
            <a:extLst>
              <a:ext uri="{FF2B5EF4-FFF2-40B4-BE49-F238E27FC236}">
                <a16:creationId xmlns:a16="http://schemas.microsoft.com/office/drawing/2014/main" id="{1DECE027-5C01-4F9B-917C-A6FAC8BBFF75}"/>
              </a:ext>
            </a:extLst>
          </p:cNvPr>
          <p:cNvSpPr>
            <a:spLocks noGrp="1"/>
          </p:cNvSpPr>
          <p:nvPr>
            <p:ph type="body" sz="quarter" idx="12" hasCustomPrompt="1"/>
          </p:nvPr>
        </p:nvSpPr>
        <p:spPr>
          <a:xfrm>
            <a:off x="667503" y="1869834"/>
            <a:ext cx="5798382" cy="878840"/>
          </a:xfrm>
          <a:prstGeom prst="rect">
            <a:avLst/>
          </a:prstGeom>
        </p:spPr>
        <p:txBody>
          <a:bodyPr lIns="0">
            <a:noAutofit/>
          </a:bodyPr>
          <a:lstStyle>
            <a:lvl1pPr marL="0" indent="0">
              <a:lnSpc>
                <a:spcPct val="100000"/>
              </a:lnSpc>
              <a:buNone/>
              <a:defRPr sz="5400" b="0" spc="100" baseline="0">
                <a:latin typeface="+mj-ea"/>
                <a:ea typeface="+mj-ea"/>
              </a:defRPr>
            </a:lvl1pPr>
          </a:lstStyle>
          <a:p>
            <a:pPr lvl="0"/>
            <a:r>
              <a:rPr lang="zh-CN" altLang="en-US" dirty="0"/>
              <a:t>请输入答辩类型</a:t>
            </a:r>
            <a:endParaRPr lang="en-US" altLang="zh-CN" dirty="0"/>
          </a:p>
        </p:txBody>
      </p:sp>
      <p:cxnSp>
        <p:nvCxnSpPr>
          <p:cNvPr id="39" name="直接连接符 38">
            <a:extLst>
              <a:ext uri="{FF2B5EF4-FFF2-40B4-BE49-F238E27FC236}">
                <a16:creationId xmlns:a16="http://schemas.microsoft.com/office/drawing/2014/main" id="{FE0B0618-8689-4072-9BED-AD47A084BD4D}"/>
              </a:ext>
            </a:extLst>
          </p:cNvPr>
          <p:cNvCxnSpPr>
            <a:cxnSpLocks/>
          </p:cNvCxnSpPr>
          <p:nvPr userDrawn="1"/>
        </p:nvCxnSpPr>
        <p:spPr>
          <a:xfrm>
            <a:off x="667503" y="4839800"/>
            <a:ext cx="4932680" cy="0"/>
          </a:xfrm>
          <a:prstGeom prst="line">
            <a:avLst/>
          </a:prstGeom>
          <a:ln w="12700" cap="rnd">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日期占位符 4">
            <a:extLst>
              <a:ext uri="{FF2B5EF4-FFF2-40B4-BE49-F238E27FC236}">
                <a16:creationId xmlns:a16="http://schemas.microsoft.com/office/drawing/2014/main" id="{7E88C0ED-B2E1-4EF9-8FBF-B45A781741DD}"/>
              </a:ext>
            </a:extLst>
          </p:cNvPr>
          <p:cNvSpPr>
            <a:spLocks noGrp="1"/>
          </p:cNvSpPr>
          <p:nvPr>
            <p:ph type="dt" sz="half" idx="16"/>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pic>
        <p:nvPicPr>
          <p:cNvPr id="21" name="图片 20">
            <a:extLst>
              <a:ext uri="{FF2B5EF4-FFF2-40B4-BE49-F238E27FC236}">
                <a16:creationId xmlns:a16="http://schemas.microsoft.com/office/drawing/2014/main" id="{18F73ACC-F285-4C9C-8261-8BD2D4881F5D}"/>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60400" y="312015"/>
            <a:ext cx="1375700" cy="437285"/>
          </a:xfrm>
          <a:prstGeom prst="rect">
            <a:avLst/>
          </a:prstGeom>
        </p:spPr>
      </p:pic>
      <p:sp>
        <p:nvSpPr>
          <p:cNvPr id="20" name="文本占位符 28">
            <a:extLst>
              <a:ext uri="{FF2B5EF4-FFF2-40B4-BE49-F238E27FC236}">
                <a16:creationId xmlns:a16="http://schemas.microsoft.com/office/drawing/2014/main" id="{56A0A071-0188-44B7-830C-0385C8C140BE}"/>
              </a:ext>
            </a:extLst>
          </p:cNvPr>
          <p:cNvSpPr>
            <a:spLocks noGrp="1"/>
          </p:cNvSpPr>
          <p:nvPr>
            <p:ph type="body" sz="quarter" idx="17" hasCustomPrompt="1"/>
          </p:nvPr>
        </p:nvSpPr>
        <p:spPr>
          <a:xfrm>
            <a:off x="667503" y="3641672"/>
            <a:ext cx="5798382" cy="286232"/>
          </a:xfrm>
          <a:prstGeom prst="rect">
            <a:avLst/>
          </a:prstGeom>
        </p:spPr>
        <p:txBody>
          <a:bodyPr lIns="0">
            <a:spAutoFit/>
          </a:bodyPr>
          <a:lstStyle>
            <a:lvl1pPr marL="0" indent="0">
              <a:lnSpc>
                <a:spcPct val="100000"/>
              </a:lnSpc>
              <a:buNone/>
              <a:defRPr sz="1200" spc="550" baseline="0">
                <a:solidFill>
                  <a:schemeClr val="bg1">
                    <a:lumMod val="75000"/>
                  </a:schemeClr>
                </a:solidFill>
                <a:latin typeface="+mj-lt"/>
              </a:defRPr>
            </a:lvl1pPr>
          </a:lstStyle>
          <a:p>
            <a:pPr lvl="0"/>
            <a:r>
              <a:rPr lang="en-US" altLang="zh-CN" dirty="0"/>
              <a:t>Supporting Your Text Here</a:t>
            </a:r>
          </a:p>
        </p:txBody>
      </p:sp>
    </p:spTree>
    <p:extLst>
      <p:ext uri="{BB962C8B-B14F-4D97-AF65-F5344CB8AC3E}">
        <p14:creationId xmlns:p14="http://schemas.microsoft.com/office/powerpoint/2010/main" val="138633741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自定义版式">
    <p:bg>
      <p:bgPr>
        <a:solidFill>
          <a:schemeClr val="tx1"/>
        </a:solidFill>
        <a:effectLst/>
      </p:bgPr>
    </p:bg>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5A677578-EE5C-4EF4-B0AD-2C9F9C6AC6B2}"/>
              </a:ext>
            </a:extLst>
          </p:cNvPr>
          <p:cNvPicPr>
            <a:picLocks noChangeAspect="1"/>
          </p:cNvPicPr>
          <p:nvPr userDrawn="1"/>
        </p:nvPicPr>
        <p:blipFill rotWithShape="1">
          <a:blip r:embed="rId2">
            <a:duotone>
              <a:schemeClr val="bg2">
                <a:shade val="45000"/>
                <a:satMod val="135000"/>
              </a:schemeClr>
              <a:prstClr val="white"/>
            </a:duotone>
          </a:blip>
          <a:srcRect r="27993"/>
          <a:stretch/>
        </p:blipFill>
        <p:spPr>
          <a:xfrm>
            <a:off x="1" y="-5557"/>
            <a:ext cx="12192000" cy="6863557"/>
          </a:xfrm>
          <a:prstGeom prst="rect">
            <a:avLst/>
          </a:prstGeom>
        </p:spPr>
      </p:pic>
      <p:sp>
        <p:nvSpPr>
          <p:cNvPr id="4" name="矩形 3">
            <a:extLst>
              <a:ext uri="{FF2B5EF4-FFF2-40B4-BE49-F238E27FC236}">
                <a16:creationId xmlns:a16="http://schemas.microsoft.com/office/drawing/2014/main" id="{8216A5A6-7707-4E8A-942A-139653FAB1BC}"/>
              </a:ext>
            </a:extLst>
          </p:cNvPr>
          <p:cNvSpPr/>
          <p:nvPr userDrawn="1"/>
        </p:nvSpPr>
        <p:spPr>
          <a:xfrm>
            <a:off x="-3" y="2077796"/>
            <a:ext cx="12192000" cy="4780204"/>
          </a:xfrm>
          <a:prstGeom prst="rect">
            <a:avLst/>
          </a:prstGeom>
          <a:gradFill>
            <a:gsLst>
              <a:gs pos="0">
                <a:srgbClr val="010000">
                  <a:alpha val="0"/>
                </a:srgbClr>
              </a:gs>
              <a:gs pos="100000">
                <a:srgbClr val="010000">
                  <a:alpha val="89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5" name="矩形 4">
            <a:extLst>
              <a:ext uri="{FF2B5EF4-FFF2-40B4-BE49-F238E27FC236}">
                <a16:creationId xmlns:a16="http://schemas.microsoft.com/office/drawing/2014/main" id="{F740F69A-19BB-4AA3-A265-5AB4D0D430F4}"/>
              </a:ext>
            </a:extLst>
          </p:cNvPr>
          <p:cNvSpPr/>
          <p:nvPr userDrawn="1"/>
        </p:nvSpPr>
        <p:spPr>
          <a:xfrm rot="10800000">
            <a:off x="-1" y="-5557"/>
            <a:ext cx="12191999" cy="3217764"/>
          </a:xfrm>
          <a:prstGeom prst="rect">
            <a:avLst/>
          </a:prstGeom>
          <a:gradFill>
            <a:gsLst>
              <a:gs pos="0">
                <a:srgbClr val="010000">
                  <a:alpha val="0"/>
                </a:srgbClr>
              </a:gs>
              <a:gs pos="100000">
                <a:srgbClr val="01000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6" name="矩形 5">
            <a:extLst>
              <a:ext uri="{FF2B5EF4-FFF2-40B4-BE49-F238E27FC236}">
                <a16:creationId xmlns:a16="http://schemas.microsoft.com/office/drawing/2014/main" id="{2BDA7112-A044-49CE-B9CA-A72126AA67B4}"/>
              </a:ext>
            </a:extLst>
          </p:cNvPr>
          <p:cNvSpPr/>
          <p:nvPr userDrawn="1"/>
        </p:nvSpPr>
        <p:spPr>
          <a:xfrm>
            <a:off x="-1" y="0"/>
            <a:ext cx="12192001" cy="6811864"/>
          </a:xfrm>
          <a:prstGeom prst="rect">
            <a:avLst/>
          </a:prstGeom>
          <a:solidFill>
            <a:srgbClr val="080304">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7" name="文本框 6">
            <a:extLst>
              <a:ext uri="{FF2B5EF4-FFF2-40B4-BE49-F238E27FC236}">
                <a16:creationId xmlns:a16="http://schemas.microsoft.com/office/drawing/2014/main" id="{1444A070-E8CF-4E44-B7E5-DA7C47A7E6A7}"/>
              </a:ext>
            </a:extLst>
          </p:cNvPr>
          <p:cNvSpPr txBox="1"/>
          <p:nvPr userDrawn="1"/>
        </p:nvSpPr>
        <p:spPr>
          <a:xfrm>
            <a:off x="4760680" y="564634"/>
            <a:ext cx="2670634" cy="369332"/>
          </a:xfrm>
          <a:prstGeom prst="rect">
            <a:avLst/>
          </a:prstGeom>
          <a:noFill/>
        </p:spPr>
        <p:txBody>
          <a:bodyPr wrap="square" rtlCol="0">
            <a:spAutoFit/>
          </a:bodyPr>
          <a:lstStyle>
            <a:defPPr>
              <a:defRPr lang="en-US"/>
            </a:defPPr>
            <a:lvl1pPr algn="dist">
              <a:defRPr sz="1600">
                <a:solidFill>
                  <a:schemeClr val="bg1"/>
                </a:solidFill>
                <a:latin typeface="+mj-ea"/>
                <a:ea typeface="+mj-ea"/>
              </a:defRPr>
            </a:lvl1p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white"/>
                </a:solidFill>
                <a:effectLst/>
                <a:uLnTx/>
                <a:uFillTx/>
                <a:latin typeface="微软雅黑"/>
                <a:ea typeface="微软雅黑"/>
                <a:cs typeface="+mn-cs"/>
              </a:rPr>
              <a:t>本</a:t>
            </a:r>
            <a:r>
              <a:rPr kumimoji="0" lang="en-US" altLang="zh-CN" sz="1800" b="0" i="0" u="none" strike="noStrike" kern="1200" cap="none" spc="0" normalizeH="0" baseline="0" noProof="0">
                <a:ln>
                  <a:noFill/>
                </a:ln>
                <a:solidFill>
                  <a:prstClr val="white"/>
                </a:solidFill>
                <a:effectLst/>
                <a:uLnTx/>
                <a:uFillTx/>
                <a:latin typeface="微软雅黑"/>
                <a:ea typeface="微软雅黑"/>
                <a:cs typeface="+mn-cs"/>
              </a:rPr>
              <a:t>PPT</a:t>
            </a:r>
            <a:r>
              <a:rPr kumimoji="0" lang="zh-CN" altLang="en-US" sz="1800" b="0" i="0" u="none" strike="noStrike" kern="1200" cap="none" spc="0" normalizeH="0" baseline="0" noProof="0">
                <a:ln>
                  <a:noFill/>
                </a:ln>
                <a:solidFill>
                  <a:prstClr val="white"/>
                </a:solidFill>
                <a:effectLst/>
                <a:uLnTx/>
                <a:uFillTx/>
                <a:latin typeface="微软雅黑"/>
                <a:ea typeface="微软雅黑"/>
                <a:cs typeface="+mn-cs"/>
              </a:rPr>
              <a:t>模板正参与</a:t>
            </a:r>
            <a:endParaRPr kumimoji="0" 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8" name="矩形 7">
            <a:extLst>
              <a:ext uri="{FF2B5EF4-FFF2-40B4-BE49-F238E27FC236}">
                <a16:creationId xmlns:a16="http://schemas.microsoft.com/office/drawing/2014/main" id="{E5858290-D261-4C60-BB99-630C19F3840C}"/>
              </a:ext>
            </a:extLst>
          </p:cNvPr>
          <p:cNvSpPr/>
          <p:nvPr userDrawn="1"/>
        </p:nvSpPr>
        <p:spPr>
          <a:xfrm>
            <a:off x="3602350" y="2482543"/>
            <a:ext cx="4987300" cy="400109"/>
          </a:xfrm>
          <a:prstGeom prst="rect">
            <a:avLst/>
          </a:prstGeom>
          <a:gradFill flip="none" rotWithShape="1">
            <a:gsLst>
              <a:gs pos="100000">
                <a:srgbClr val="CB9B53">
                  <a:alpha val="0"/>
                </a:srgbClr>
              </a:gs>
              <a:gs pos="0">
                <a:srgbClr val="CB9B53">
                  <a:alpha val="7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a:ln>
                <a:noFill/>
              </a:ln>
              <a:solidFill>
                <a:srgbClr val="0E5177"/>
              </a:solidFill>
              <a:effectLst/>
              <a:uLnTx/>
              <a:uFillTx/>
              <a:latin typeface="Segoe UI"/>
              <a:ea typeface="微软雅黑"/>
              <a:cs typeface="+mn-cs"/>
            </a:endParaRPr>
          </a:p>
        </p:txBody>
      </p:sp>
      <p:sp>
        <p:nvSpPr>
          <p:cNvPr id="9" name="文本框 8">
            <a:extLst>
              <a:ext uri="{FF2B5EF4-FFF2-40B4-BE49-F238E27FC236}">
                <a16:creationId xmlns:a16="http://schemas.microsoft.com/office/drawing/2014/main" id="{87DC30B4-F006-4610-BE34-27B2068262E4}"/>
              </a:ext>
            </a:extLst>
          </p:cNvPr>
          <p:cNvSpPr txBox="1"/>
          <p:nvPr userDrawn="1"/>
        </p:nvSpPr>
        <p:spPr>
          <a:xfrm>
            <a:off x="4049486" y="2517885"/>
            <a:ext cx="4093028" cy="338554"/>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prstClr val="white"/>
                </a:solidFill>
                <a:effectLst/>
                <a:uLnTx/>
                <a:uFillTx/>
                <a:latin typeface="微软雅黑"/>
                <a:ea typeface="微软雅黑"/>
                <a:cs typeface="+mn-cs"/>
              </a:rPr>
              <a:t> </a:t>
            </a:r>
            <a:r>
              <a:rPr kumimoji="0" lang="zh-CN" altLang="en-US" sz="1600" b="0" i="0" u="none" strike="noStrike" kern="1200" cap="none" spc="0" normalizeH="0" baseline="0" noProof="0">
                <a:ln>
                  <a:noFill/>
                </a:ln>
                <a:solidFill>
                  <a:prstClr val="white"/>
                </a:solidFill>
                <a:effectLst/>
                <a:uLnTx/>
                <a:uFillTx/>
                <a:latin typeface="微软雅黑"/>
                <a:ea typeface="微软雅黑"/>
                <a:cs typeface="+mn-cs"/>
              </a:rPr>
              <a:t>第一届高校</a:t>
            </a:r>
            <a:r>
              <a:rPr kumimoji="0" lang="en-US" altLang="zh-CN" sz="1600" b="0" i="0" u="none" strike="noStrike" kern="1200" cap="none" spc="0" normalizeH="0" baseline="0" noProof="0">
                <a:ln>
                  <a:noFill/>
                </a:ln>
                <a:solidFill>
                  <a:prstClr val="white"/>
                </a:solidFill>
                <a:effectLst/>
                <a:uLnTx/>
                <a:uFillTx/>
                <a:latin typeface="微软雅黑"/>
                <a:ea typeface="微软雅黑"/>
                <a:cs typeface="+mn-cs"/>
              </a:rPr>
              <a:t>PPT</a:t>
            </a:r>
            <a:r>
              <a:rPr kumimoji="0" lang="zh-CN" altLang="en-US" sz="1600" b="0" i="0" u="none" strike="noStrike" kern="1200" cap="none" spc="0" normalizeH="0" baseline="0" noProof="0">
                <a:ln>
                  <a:noFill/>
                </a:ln>
                <a:solidFill>
                  <a:prstClr val="white"/>
                </a:solidFill>
                <a:effectLst/>
                <a:uLnTx/>
                <a:uFillTx/>
                <a:latin typeface="微软雅黑"/>
                <a:ea typeface="微软雅黑"/>
                <a:cs typeface="+mn-cs"/>
              </a:rPr>
              <a:t>模板设计大赛 </a:t>
            </a:r>
            <a:endParaRPr kumimoji="0" lang="en-US" sz="16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11" name="文本框 10">
            <a:extLst>
              <a:ext uri="{FF2B5EF4-FFF2-40B4-BE49-F238E27FC236}">
                <a16:creationId xmlns:a16="http://schemas.microsoft.com/office/drawing/2014/main" id="{6DC88D0E-6AEB-4B0D-AE77-4A1F31C8C366}"/>
              </a:ext>
            </a:extLst>
          </p:cNvPr>
          <p:cNvSpPr txBox="1"/>
          <p:nvPr userDrawn="1"/>
        </p:nvSpPr>
        <p:spPr>
          <a:xfrm>
            <a:off x="6133678" y="4824918"/>
            <a:ext cx="2545865" cy="1061381"/>
          </a:xfrm>
          <a:prstGeom prst="rect">
            <a:avLst/>
          </a:prstGeom>
          <a:noFill/>
        </p:spPr>
        <p:txBody>
          <a:bodyPr wrap="square" rtlCol="0">
            <a:spAutoFit/>
          </a:bodyPr>
          <a:lstStyle>
            <a:defPPr>
              <a:defRPr lang="en-US"/>
            </a:defPPr>
            <a:lvl1pPr algn="dist">
              <a:defRPr>
                <a:solidFill>
                  <a:schemeClr val="bg1"/>
                </a:solidFill>
                <a:latin typeface="+mj-ea"/>
                <a:ea typeface="+mj-ea"/>
              </a:defRPr>
            </a:lvl1p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微信扫码</a:t>
            </a:r>
            <a:endParaRPr kumimoji="0" lang="en-US" altLang="zh-CN" sz="1800" b="0" i="0" u="none" strike="noStrike" kern="1200" cap="none" spc="150" normalizeH="0" baseline="0" noProof="0">
              <a:ln>
                <a:noFill/>
              </a:ln>
              <a:solidFill>
                <a:prstClr val="white"/>
              </a:solidFill>
              <a:effectLst/>
              <a:uLnTx/>
              <a:uFillTx/>
              <a:latin typeface="微软雅黑"/>
              <a:ea typeface="微软雅黑"/>
              <a:cs typeface="+mn-cs"/>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来聆听模板作者</a:t>
            </a:r>
            <a:endParaRPr kumimoji="0" lang="en-US" altLang="zh-CN" sz="1800" b="0" i="0" u="none" strike="noStrike" kern="1200" cap="none" spc="150" normalizeH="0" baseline="0" noProof="0">
              <a:ln>
                <a:noFill/>
              </a:ln>
              <a:solidFill>
                <a:prstClr val="white"/>
              </a:solidFill>
              <a:effectLst/>
              <a:uLnTx/>
              <a:uFillTx/>
              <a:latin typeface="微软雅黑"/>
              <a:ea typeface="微软雅黑"/>
              <a:cs typeface="+mn-cs"/>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设计灵感、制作思路</a:t>
            </a:r>
            <a:endParaRPr kumimoji="0" lang="en-US" sz="1800" b="0" i="0" u="none" strike="noStrike" kern="1200" cap="none" spc="150" normalizeH="0" baseline="0" noProof="0">
              <a:ln>
                <a:noFill/>
              </a:ln>
              <a:solidFill>
                <a:prstClr val="white"/>
              </a:solidFill>
              <a:effectLst/>
              <a:uLnTx/>
              <a:uFillTx/>
              <a:latin typeface="微软雅黑"/>
              <a:ea typeface="微软雅黑"/>
              <a:cs typeface="+mn-cs"/>
            </a:endParaRPr>
          </a:p>
        </p:txBody>
      </p:sp>
      <p:pic>
        <p:nvPicPr>
          <p:cNvPr id="12" name="图片 11">
            <a:extLst>
              <a:ext uri="{FF2B5EF4-FFF2-40B4-BE49-F238E27FC236}">
                <a16:creationId xmlns:a16="http://schemas.microsoft.com/office/drawing/2014/main" id="{D791EC9B-5DBA-40F6-9696-4F391A93BCEF}"/>
              </a:ext>
            </a:extLst>
          </p:cNvPr>
          <p:cNvPicPr>
            <a:picLocks noChangeAspect="1"/>
          </p:cNvPicPr>
          <p:nvPr userDrawn="1"/>
        </p:nvPicPr>
        <p:blipFill>
          <a:blip r:embed="rId3"/>
          <a:stretch>
            <a:fillRect/>
          </a:stretch>
        </p:blipFill>
        <p:spPr>
          <a:xfrm>
            <a:off x="-615419" y="3771974"/>
            <a:ext cx="13817069" cy="3996426"/>
          </a:xfrm>
          <a:prstGeom prst="rect">
            <a:avLst/>
          </a:prstGeom>
        </p:spPr>
      </p:pic>
      <p:pic>
        <p:nvPicPr>
          <p:cNvPr id="13" name="图片 12">
            <a:extLst>
              <a:ext uri="{FF2B5EF4-FFF2-40B4-BE49-F238E27FC236}">
                <a16:creationId xmlns:a16="http://schemas.microsoft.com/office/drawing/2014/main" id="{3337B091-14D1-40FD-B8AD-B9A96874112A}"/>
              </a:ext>
            </a:extLst>
          </p:cNvPr>
          <p:cNvPicPr>
            <a:picLocks noChangeAspect="1"/>
          </p:cNvPicPr>
          <p:nvPr userDrawn="1"/>
        </p:nvPicPr>
        <p:blipFill>
          <a:blip r:embed="rId4"/>
          <a:stretch>
            <a:fillRect/>
          </a:stretch>
        </p:blipFill>
        <p:spPr>
          <a:xfrm>
            <a:off x="1683657" y="716939"/>
            <a:ext cx="8824686" cy="1844708"/>
          </a:xfrm>
          <a:prstGeom prst="rect">
            <a:avLst/>
          </a:prstGeom>
        </p:spPr>
      </p:pic>
      <p:sp>
        <p:nvSpPr>
          <p:cNvPr id="14" name="文本框 13">
            <a:extLst>
              <a:ext uri="{FF2B5EF4-FFF2-40B4-BE49-F238E27FC236}">
                <a16:creationId xmlns:a16="http://schemas.microsoft.com/office/drawing/2014/main" id="{260EA93C-471D-411C-A976-09210F7DFE72}"/>
              </a:ext>
            </a:extLst>
          </p:cNvPr>
          <p:cNvSpPr txBox="1"/>
          <p:nvPr userDrawn="1"/>
        </p:nvSpPr>
        <p:spPr>
          <a:xfrm>
            <a:off x="3742050" y="2971888"/>
            <a:ext cx="1983605"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0" normalizeH="0" baseline="0" noProof="0">
                <a:ln>
                  <a:noFill/>
                </a:ln>
                <a:solidFill>
                  <a:prstClr val="white">
                    <a:lumMod val="75000"/>
                  </a:prstClr>
                </a:solidFill>
                <a:effectLst/>
                <a:uLnTx/>
                <a:uFillTx/>
                <a:latin typeface="微软雅黑"/>
                <a:ea typeface="微软雅黑"/>
                <a:cs typeface="+mn-cs"/>
              </a:rPr>
              <a:t>活动主办：秋叶</a:t>
            </a:r>
            <a:r>
              <a:rPr kumimoji="0" lang="en-US" altLang="zh-CN" sz="1100" b="0" i="0" u="none" strike="noStrike" kern="1200" cap="none" spc="0" normalizeH="0" baseline="0" noProof="0">
                <a:ln>
                  <a:noFill/>
                </a:ln>
                <a:solidFill>
                  <a:prstClr val="white">
                    <a:lumMod val="75000"/>
                  </a:prstClr>
                </a:solidFill>
                <a:effectLst/>
                <a:uLnTx/>
                <a:uFillTx/>
                <a:latin typeface="微软雅黑"/>
                <a:ea typeface="微软雅黑"/>
                <a:cs typeface="+mn-cs"/>
              </a:rPr>
              <a:t>PPT</a:t>
            </a:r>
            <a:endParaRPr kumimoji="0" lang="en-US" sz="1100" b="0" i="0" u="none" strike="noStrike" kern="1200" cap="none" spc="0" normalizeH="0" baseline="0" noProof="0">
              <a:ln>
                <a:noFill/>
              </a:ln>
              <a:solidFill>
                <a:prstClr val="white">
                  <a:lumMod val="75000"/>
                </a:prstClr>
              </a:solidFill>
              <a:effectLst/>
              <a:uLnTx/>
              <a:uFillTx/>
              <a:latin typeface="微软雅黑"/>
              <a:ea typeface="微软雅黑"/>
              <a:cs typeface="+mn-cs"/>
            </a:endParaRPr>
          </a:p>
        </p:txBody>
      </p:sp>
      <p:sp>
        <p:nvSpPr>
          <p:cNvPr id="15" name="文本框 14">
            <a:extLst>
              <a:ext uri="{FF2B5EF4-FFF2-40B4-BE49-F238E27FC236}">
                <a16:creationId xmlns:a16="http://schemas.microsoft.com/office/drawing/2014/main" id="{636416E4-5D2E-4F0B-8673-534B0C96E10E}"/>
              </a:ext>
            </a:extLst>
          </p:cNvPr>
          <p:cNvSpPr txBox="1"/>
          <p:nvPr userDrawn="1"/>
        </p:nvSpPr>
        <p:spPr>
          <a:xfrm>
            <a:off x="6079638" y="2971888"/>
            <a:ext cx="2492943"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0" normalizeH="0" baseline="0" noProof="0">
                <a:ln>
                  <a:noFill/>
                </a:ln>
                <a:solidFill>
                  <a:prstClr val="white">
                    <a:lumMod val="75000"/>
                  </a:prstClr>
                </a:solidFill>
                <a:effectLst/>
                <a:uLnTx/>
                <a:uFillTx/>
                <a:latin typeface="微软雅黑"/>
                <a:ea typeface="微软雅黑"/>
                <a:cs typeface="+mn-cs"/>
              </a:rPr>
              <a:t>技术支持：微软听听文档</a:t>
            </a:r>
            <a:endParaRPr kumimoji="0" lang="en-US" sz="1100" b="0" i="0" u="none" strike="noStrike" kern="1200" cap="none" spc="0" normalizeH="0" baseline="0" noProof="0">
              <a:ln>
                <a:noFill/>
              </a:ln>
              <a:solidFill>
                <a:prstClr val="white">
                  <a:lumMod val="75000"/>
                </a:prstClr>
              </a:solidFill>
              <a:effectLst/>
              <a:uLnTx/>
              <a:uFillTx/>
              <a:latin typeface="微软雅黑"/>
              <a:ea typeface="微软雅黑"/>
              <a:cs typeface="+mn-cs"/>
            </a:endParaRPr>
          </a:p>
        </p:txBody>
      </p:sp>
      <p:sp>
        <p:nvSpPr>
          <p:cNvPr id="16" name="矩形 15">
            <a:extLst>
              <a:ext uri="{FF2B5EF4-FFF2-40B4-BE49-F238E27FC236}">
                <a16:creationId xmlns:a16="http://schemas.microsoft.com/office/drawing/2014/main" id="{90FAAB6E-BB88-4DC1-B3F2-030FD2561703}"/>
              </a:ext>
            </a:extLst>
          </p:cNvPr>
          <p:cNvSpPr/>
          <p:nvPr userDrawn="1"/>
        </p:nvSpPr>
        <p:spPr>
          <a:xfrm>
            <a:off x="3600610" y="3494767"/>
            <a:ext cx="2318400" cy="2318400"/>
          </a:xfrm>
          <a:prstGeom prst="rect">
            <a:avLst/>
          </a:prstGeom>
          <a:solidFill>
            <a:schemeClr val="bg1"/>
          </a:solidFill>
          <a:ln w="57150">
            <a:solidFill>
              <a:srgbClr val="CB9B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6644506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46331" cy="369332"/>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a:ln>
                  <a:noFill/>
                </a:ln>
                <a:solidFill>
                  <a:srgbClr val="FFFFFF"/>
                </a:solidFill>
                <a:effectLst/>
                <a:uLnTx/>
                <a:uFillTx/>
                <a:latin typeface="Segoe UI Light"/>
                <a:ea typeface="微软雅黑"/>
                <a:cs typeface="Segoe UI Light"/>
              </a:rPr>
              <a:t>标注</a:t>
            </a:r>
            <a:endParaRPr kumimoji="0" lang="zh-CN" altLang="en-US" sz="18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1" name="矩形 10"/>
          <p:cNvSpPr/>
          <p:nvPr userDrawn="1"/>
        </p:nvSpPr>
        <p:spPr>
          <a:xfrm>
            <a:off x="2572589" y="759873"/>
            <a:ext cx="1402001" cy="2025170"/>
          </a:xfrm>
          <a:prstGeom prst="rect">
            <a:avLst/>
          </a:prstGeom>
        </p:spPr>
        <p:txBody>
          <a:bodyPr wrap="square">
            <a:spAutoFit/>
          </a:bodyPr>
          <a:lstStyle/>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使用说明 </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声明</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2" name="矩形 11"/>
          <p:cNvSpPr/>
          <p:nvPr userDrawn="1"/>
        </p:nvSpPr>
        <p:spPr>
          <a:xfrm>
            <a:off x="4153010" y="759873"/>
            <a:ext cx="7074345" cy="2585323"/>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模板为作者原创，著作权归作者所有。</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您仅可以个人非商业用途使用本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a:t>
            </a:r>
            <a:r>
              <a:rPr kumimoji="0" lang="zh-CN" altLang="en-US" sz="1400" b="0" i="0" u="none" strike="noStrike" kern="1200" cap="none" spc="0" normalizeH="0" baseline="0" noProof="0">
                <a:ln>
                  <a:noFill/>
                </a:ln>
                <a:solidFill>
                  <a:prstClr val="white"/>
                </a:solidFill>
                <a:effectLst/>
                <a:uLnTx/>
                <a:uFillTx/>
                <a:latin typeface="+mn-lt"/>
                <a:ea typeface="微软雅黑" charset="0"/>
                <a:cs typeface="+mn-cs"/>
              </a:rPr>
              <a:t>未经权利人书面明确授权，不可将信息内容的全部或部分用于出售，或以出租、出借、转让、分销、发布等其他任何方式供他人使用</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a:t>
            </a:r>
            <a:r>
              <a:rPr kumimoji="0" lang="zh-CN" altLang="en-US" sz="1400" b="0" i="0" u="none" strike="noStrike" kern="1200" cap="none" spc="0" normalizeH="0" baseline="0" noProof="0">
                <a:ln>
                  <a:noFill/>
                </a:ln>
                <a:solidFill>
                  <a:prstClr val="white"/>
                </a:solidFill>
                <a:effectLst/>
                <a:uLnTx/>
                <a:uFillTx/>
                <a:latin typeface="+mn-lt"/>
                <a:ea typeface="微软雅黑" charset="0"/>
                <a:cs typeface="+mn-cs"/>
              </a:rPr>
              <a:t>否则将承担法律责任。</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OfficePLUS</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尊重知识产权并注重保护用户享有的各项权利。</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OfficePLUS</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拥有对本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模板进行展示、报道、宣传及用于市场活动的权利，若在比赛或商业应用过程中发生版权纠纷，其法律责任由作者本人承担。</a:t>
            </a: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1" lang="en-US" altLang="zh-CN" sz="1000" b="0" i="0" u="none" strike="noStrike" kern="0" cap="none" spc="0" normalizeH="0" baseline="0" noProof="0" dirty="0">
                <a:ln>
                  <a:noFill/>
                </a:ln>
                <a:solidFill>
                  <a:prstClr val="white"/>
                </a:solidFill>
                <a:effectLst/>
                <a:uLnTx/>
                <a:uFillTx/>
                <a:latin typeface="Segoe UI Light"/>
                <a:ea typeface="微软雅黑" charset="0"/>
                <a:cs typeface="Segoe UI Light"/>
              </a:rPr>
              <a:t>OfficePLUS</a:t>
            </a:r>
            <a:endParaRPr kumimoji="0" lang="zh-CN" altLang="en-US" sz="1000" b="0" i="0" u="none" strike="noStrike" kern="0" cap="none" spc="0" normalizeH="0" baseline="0" noProof="0" dirty="0">
              <a:ln>
                <a:noFill/>
              </a:ln>
              <a:solidFill>
                <a:prstClr val="white"/>
              </a:solidFill>
              <a:effectLst/>
              <a:uLnTx/>
              <a:uFillTx/>
              <a:latin typeface="Segoe UI Light"/>
              <a:ea typeface="微软雅黑" charset="0"/>
              <a:cs typeface="Segoe UI Light"/>
            </a:endParaRPr>
          </a:p>
        </p:txBody>
      </p:sp>
    </p:spTree>
    <p:extLst>
      <p:ext uri="{BB962C8B-B14F-4D97-AF65-F5344CB8AC3E}">
        <p14:creationId xmlns:p14="http://schemas.microsoft.com/office/powerpoint/2010/main" val="1655216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页">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6A58A73B-5BAF-4EEF-A219-51F71EA1D265}"/>
              </a:ext>
            </a:extLst>
          </p:cNvPr>
          <p:cNvPicPr>
            <a:picLocks noChangeAspect="1"/>
          </p:cNvPicPr>
          <p:nvPr userDrawn="1"/>
        </p:nvPicPr>
        <p:blipFill rotWithShape="1">
          <a:blip r:embed="rId2">
            <a:alphaModFix amt="10000"/>
            <a:extLst>
              <a:ext uri="{28A0092B-C50C-407E-A947-70E740481C1C}">
                <a14:useLocalDpi xmlns:a14="http://schemas.microsoft.com/office/drawing/2010/main" val="0"/>
              </a:ext>
            </a:extLst>
          </a:blip>
          <a:srcRect t="7878" b="7878"/>
          <a:stretch/>
        </p:blipFill>
        <p:spPr>
          <a:xfrm>
            <a:off x="0" y="0"/>
            <a:ext cx="12192000" cy="6858000"/>
          </a:xfrm>
          <a:prstGeom prst="rect">
            <a:avLst/>
          </a:prstGeom>
        </p:spPr>
      </p:pic>
      <p:sp>
        <p:nvSpPr>
          <p:cNvPr id="18" name="任意多边形: 形状 17">
            <a:extLst>
              <a:ext uri="{FF2B5EF4-FFF2-40B4-BE49-F238E27FC236}">
                <a16:creationId xmlns:a16="http://schemas.microsoft.com/office/drawing/2014/main" id="{41534B6B-2F83-4DA7-9CCD-F8E99B47BDFA}"/>
              </a:ext>
            </a:extLst>
          </p:cNvPr>
          <p:cNvSpPr/>
          <p:nvPr userDrawn="1"/>
        </p:nvSpPr>
        <p:spPr>
          <a:xfrm>
            <a:off x="0" y="0"/>
            <a:ext cx="5953266" cy="6858000"/>
          </a:xfrm>
          <a:custGeom>
            <a:avLst/>
            <a:gdLst>
              <a:gd name="connsiteX0" fmla="*/ 0 w 5953266"/>
              <a:gd name="connsiteY0" fmla="*/ 0 h 6858000"/>
              <a:gd name="connsiteX1" fmla="*/ 4026732 w 5953266"/>
              <a:gd name="connsiteY1" fmla="*/ 0 h 6858000"/>
              <a:gd name="connsiteX2" fmla="*/ 4359910 w 5953266"/>
              <a:gd name="connsiteY2" fmla="*/ 252902 h 6858000"/>
              <a:gd name="connsiteX3" fmla="*/ 5953266 w 5953266"/>
              <a:gd name="connsiteY3" fmla="*/ 3682471 h 6858000"/>
              <a:gd name="connsiteX4" fmla="*/ 4670843 w 5953266"/>
              <a:gd name="connsiteY4" fmla="*/ 6825186 h 6858000"/>
              <a:gd name="connsiteX5" fmla="*/ 4635274 w 5953266"/>
              <a:gd name="connsiteY5" fmla="*/ 6858000 h 6858000"/>
              <a:gd name="connsiteX6" fmla="*/ 0 w 5953266"/>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53266" h="6858000">
                <a:moveTo>
                  <a:pt x="0" y="0"/>
                </a:moveTo>
                <a:lnTo>
                  <a:pt x="4026732" y="0"/>
                </a:lnTo>
                <a:lnTo>
                  <a:pt x="4359910" y="252902"/>
                </a:lnTo>
                <a:cubicBezTo>
                  <a:pt x="5333013" y="1068083"/>
                  <a:pt x="5953266" y="2301751"/>
                  <a:pt x="5953266" y="3682471"/>
                </a:cubicBezTo>
                <a:cubicBezTo>
                  <a:pt x="5953266" y="4909778"/>
                  <a:pt x="5463189" y="6020895"/>
                  <a:pt x="4670843" y="6825186"/>
                </a:cubicBezTo>
                <a:lnTo>
                  <a:pt x="4635274" y="6858000"/>
                </a:lnTo>
                <a:lnTo>
                  <a:pt x="0" y="6858000"/>
                </a:lnTo>
                <a:close/>
              </a:path>
            </a:pathLst>
          </a:custGeom>
          <a:solidFill>
            <a:schemeClr val="bg1">
              <a:alpha val="90000"/>
            </a:schemeClr>
          </a:solidFill>
          <a:ln w="1270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pic>
        <p:nvPicPr>
          <p:cNvPr id="122" name="图片 121">
            <a:extLst>
              <a:ext uri="{FF2B5EF4-FFF2-40B4-BE49-F238E27FC236}">
                <a16:creationId xmlns:a16="http://schemas.microsoft.com/office/drawing/2014/main" id="{FFD070C9-8129-44BA-9D0A-3916344E75F5}"/>
              </a:ext>
            </a:extLst>
          </p:cNvPr>
          <p:cNvPicPr>
            <a:picLocks noChangeAspect="1"/>
          </p:cNvPicPr>
          <p:nvPr userDrawn="1"/>
        </p:nvPicPr>
        <p:blipFill>
          <a:blip r:embed="rId3"/>
          <a:srcRect l="35649" t="16934" b="16934"/>
          <a:stretch>
            <a:fillRect/>
          </a:stretch>
        </p:blipFill>
        <p:spPr>
          <a:xfrm>
            <a:off x="2" y="0"/>
            <a:ext cx="6677201" cy="6858000"/>
          </a:xfrm>
          <a:custGeom>
            <a:avLst/>
            <a:gdLst>
              <a:gd name="connsiteX0" fmla="*/ 0 w 6677201"/>
              <a:gd name="connsiteY0" fmla="*/ 0 h 6858000"/>
              <a:gd name="connsiteX1" fmla="*/ 6677201 w 6677201"/>
              <a:gd name="connsiteY1" fmla="*/ 0 h 6858000"/>
              <a:gd name="connsiteX2" fmla="*/ 6677201 w 6677201"/>
              <a:gd name="connsiteY2" fmla="*/ 6858000 h 6858000"/>
              <a:gd name="connsiteX3" fmla="*/ 0 w 667720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677201" h="6858000">
                <a:moveTo>
                  <a:pt x="0" y="0"/>
                </a:moveTo>
                <a:lnTo>
                  <a:pt x="6677201" y="0"/>
                </a:lnTo>
                <a:lnTo>
                  <a:pt x="6677201" y="6858000"/>
                </a:lnTo>
                <a:lnTo>
                  <a:pt x="0" y="6858000"/>
                </a:lnTo>
                <a:close/>
              </a:path>
            </a:pathLst>
          </a:custGeom>
        </p:spPr>
      </p:pic>
      <p:pic>
        <p:nvPicPr>
          <p:cNvPr id="121" name="图片 120">
            <a:extLst>
              <a:ext uri="{FF2B5EF4-FFF2-40B4-BE49-F238E27FC236}">
                <a16:creationId xmlns:a16="http://schemas.microsoft.com/office/drawing/2014/main" id="{9F7B9513-279D-4796-839A-051E30EB66C7}"/>
              </a:ext>
            </a:extLst>
          </p:cNvPr>
          <p:cNvPicPr>
            <a:picLocks/>
          </p:cNvPicPr>
          <p:nvPr userDrawn="1"/>
        </p:nvPicPr>
        <p:blipFill>
          <a:blip r:embed="rId4">
            <a:alphaModFix amt="3000"/>
            <a:extLst>
              <a:ext uri="{28A0092B-C50C-407E-A947-70E740481C1C}">
                <a14:useLocalDpi xmlns:a14="http://schemas.microsoft.com/office/drawing/2010/main" val="0"/>
              </a:ext>
            </a:extLst>
          </a:blip>
          <a:srcRect l="33973" t="9127" b="14811"/>
          <a:stretch>
            <a:fillRect/>
          </a:stretch>
        </p:blipFill>
        <p:spPr>
          <a:xfrm>
            <a:off x="0" y="0"/>
            <a:ext cx="5953266" cy="6858000"/>
          </a:xfrm>
          <a:custGeom>
            <a:avLst/>
            <a:gdLst>
              <a:gd name="connsiteX0" fmla="*/ 0 w 5953266"/>
              <a:gd name="connsiteY0" fmla="*/ 0 h 6858000"/>
              <a:gd name="connsiteX1" fmla="*/ 5953266 w 5953266"/>
              <a:gd name="connsiteY1" fmla="*/ 0 h 6858000"/>
              <a:gd name="connsiteX2" fmla="*/ 5953266 w 5953266"/>
              <a:gd name="connsiteY2" fmla="*/ 6858000 h 6858000"/>
              <a:gd name="connsiteX3" fmla="*/ 0 w 595326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953266" h="6858000">
                <a:moveTo>
                  <a:pt x="0" y="0"/>
                </a:moveTo>
                <a:lnTo>
                  <a:pt x="5953266" y="0"/>
                </a:lnTo>
                <a:lnTo>
                  <a:pt x="5953266" y="6858000"/>
                </a:lnTo>
                <a:lnTo>
                  <a:pt x="0" y="6858000"/>
                </a:lnTo>
                <a:close/>
              </a:path>
            </a:pathLst>
          </a:custGeom>
        </p:spPr>
      </p:pic>
      <p:sp>
        <p:nvSpPr>
          <p:cNvPr id="9" name="矩形 8">
            <a:extLst>
              <a:ext uri="{FF2B5EF4-FFF2-40B4-BE49-F238E27FC236}">
                <a16:creationId xmlns:a16="http://schemas.microsoft.com/office/drawing/2014/main" id="{D6CC4B42-A5B4-4C62-9BA1-9C5B6B141024}"/>
              </a:ext>
            </a:extLst>
          </p:cNvPr>
          <p:cNvSpPr/>
          <p:nvPr userDrawn="1"/>
        </p:nvSpPr>
        <p:spPr>
          <a:xfrm>
            <a:off x="2122934" y="3082752"/>
            <a:ext cx="2964273" cy="1107996"/>
          </a:xfrm>
          <a:prstGeom prst="rect">
            <a:avLst/>
          </a:prstGeom>
        </p:spPr>
        <p:txBody>
          <a:bodyPr wrap="none" lIns="0">
            <a:spAutoFit/>
          </a:bodyPr>
          <a:lstStyle/>
          <a:p>
            <a:pPr lvl="0" algn="ctr">
              <a:defRPr/>
            </a:pPr>
            <a:r>
              <a:rPr lang="en-US" altLang="zh-CN" sz="6600" dirty="0">
                <a:solidFill>
                  <a:schemeClr val="bg1">
                    <a:lumMod val="75000"/>
                  </a:schemeClr>
                </a:solidFill>
              </a:rPr>
              <a:t>content</a:t>
            </a:r>
            <a:endParaRPr lang="zh-CN" altLang="en-US" sz="6600" dirty="0">
              <a:solidFill>
                <a:schemeClr val="bg1">
                  <a:lumMod val="75000"/>
                </a:schemeClr>
              </a:solidFill>
            </a:endParaRPr>
          </a:p>
        </p:txBody>
      </p:sp>
      <p:sp>
        <p:nvSpPr>
          <p:cNvPr id="10" name="矩形 9">
            <a:extLst>
              <a:ext uri="{FF2B5EF4-FFF2-40B4-BE49-F238E27FC236}">
                <a16:creationId xmlns:a16="http://schemas.microsoft.com/office/drawing/2014/main" id="{6CB73FB1-874E-44FE-AEBF-1630589CC87B}"/>
              </a:ext>
            </a:extLst>
          </p:cNvPr>
          <p:cNvSpPr/>
          <p:nvPr userDrawn="1"/>
        </p:nvSpPr>
        <p:spPr>
          <a:xfrm>
            <a:off x="2214374" y="3872827"/>
            <a:ext cx="2325409" cy="25907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4400" b="0" i="0" u="none" strike="noStrike" kern="1200" cap="none" spc="0" normalizeH="0" baseline="0" noProof="0" dirty="0">
              <a:ln>
                <a:noFill/>
              </a:ln>
              <a:solidFill>
                <a:prstClr val="white"/>
              </a:solidFill>
              <a:effectLst/>
              <a:uLnTx/>
              <a:uFillTx/>
              <a:latin typeface="Arial"/>
              <a:ea typeface="微软雅黑"/>
              <a:cs typeface="+mn-cs"/>
            </a:endParaRPr>
          </a:p>
        </p:txBody>
      </p:sp>
      <p:sp>
        <p:nvSpPr>
          <p:cNvPr id="11" name="文本框 10">
            <a:extLst>
              <a:ext uri="{FF2B5EF4-FFF2-40B4-BE49-F238E27FC236}">
                <a16:creationId xmlns:a16="http://schemas.microsoft.com/office/drawing/2014/main" id="{2B98426C-0E2A-4424-8DE9-2054F71E7CB5}"/>
              </a:ext>
            </a:extLst>
          </p:cNvPr>
          <p:cNvSpPr txBox="1"/>
          <p:nvPr userDrawn="1"/>
        </p:nvSpPr>
        <p:spPr>
          <a:xfrm>
            <a:off x="2183589" y="2598003"/>
            <a:ext cx="1421481" cy="830997"/>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4800" b="1" i="0" u="none" strike="noStrike" kern="1200" cap="none" spc="0" normalizeH="0" baseline="0" noProof="0" dirty="0">
                <a:ln>
                  <a:noFill/>
                </a:ln>
                <a:solidFill>
                  <a:schemeClr val="accent1"/>
                </a:solidFill>
                <a:effectLst/>
                <a:uLnTx/>
                <a:uFillTx/>
                <a:latin typeface="微软雅黑"/>
                <a:ea typeface="微软雅黑"/>
                <a:cs typeface="+mn-cs"/>
              </a:rPr>
              <a:t>目录</a:t>
            </a:r>
          </a:p>
        </p:txBody>
      </p:sp>
      <p:sp>
        <p:nvSpPr>
          <p:cNvPr id="124" name="日期占位符 123">
            <a:extLst>
              <a:ext uri="{FF2B5EF4-FFF2-40B4-BE49-F238E27FC236}">
                <a16:creationId xmlns:a16="http://schemas.microsoft.com/office/drawing/2014/main" id="{3669AFD3-0609-48D5-8327-8B2807B0E48E}"/>
              </a:ext>
            </a:extLst>
          </p:cNvPr>
          <p:cNvSpPr>
            <a:spLocks noGrp="1"/>
          </p:cNvSpPr>
          <p:nvPr>
            <p:ph type="dt" sz="half" idx="10"/>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pic>
        <p:nvPicPr>
          <p:cNvPr id="12" name="图片 11">
            <a:extLst>
              <a:ext uri="{FF2B5EF4-FFF2-40B4-BE49-F238E27FC236}">
                <a16:creationId xmlns:a16="http://schemas.microsoft.com/office/drawing/2014/main" id="{024FDC91-BF65-4E9E-8CF8-09BA2E1D2658}"/>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660400" y="312015"/>
            <a:ext cx="1375700" cy="437285"/>
          </a:xfrm>
          <a:prstGeom prst="rect">
            <a:avLst/>
          </a:prstGeom>
        </p:spPr>
      </p:pic>
    </p:spTree>
    <p:extLst>
      <p:ext uri="{BB962C8B-B14F-4D97-AF65-F5344CB8AC3E}">
        <p14:creationId xmlns:p14="http://schemas.microsoft.com/office/powerpoint/2010/main" val="6058427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21" name="图片 20">
            <a:extLst>
              <a:ext uri="{FF2B5EF4-FFF2-40B4-BE49-F238E27FC236}">
                <a16:creationId xmlns:a16="http://schemas.microsoft.com/office/drawing/2014/main" id="{D3092F40-AC7C-4D0E-A2E7-2213B189A82C}"/>
              </a:ext>
            </a:extLst>
          </p:cNvPr>
          <p:cNvPicPr>
            <a:picLocks noChangeAspect="1"/>
          </p:cNvPicPr>
          <p:nvPr userDrawn="1"/>
        </p:nvPicPr>
        <p:blipFill rotWithShape="1">
          <a:blip r:embed="rId2">
            <a:alphaModFix amt="15000"/>
            <a:extLst>
              <a:ext uri="{28A0092B-C50C-407E-A947-70E740481C1C}">
                <a14:useLocalDpi xmlns:a14="http://schemas.microsoft.com/office/drawing/2010/main" val="0"/>
              </a:ext>
            </a:extLst>
          </a:blip>
          <a:srcRect t="7878" r="37004" b="7878"/>
          <a:stretch/>
        </p:blipFill>
        <p:spPr>
          <a:xfrm>
            <a:off x="4511550" y="0"/>
            <a:ext cx="7680450" cy="6858000"/>
          </a:xfrm>
          <a:prstGeom prst="rect">
            <a:avLst/>
          </a:prstGeom>
        </p:spPr>
      </p:pic>
      <p:sp>
        <p:nvSpPr>
          <p:cNvPr id="22" name="矩形 21">
            <a:extLst>
              <a:ext uri="{FF2B5EF4-FFF2-40B4-BE49-F238E27FC236}">
                <a16:creationId xmlns:a16="http://schemas.microsoft.com/office/drawing/2014/main" id="{6777BE20-2E1D-457D-9604-2648969A5E11}"/>
              </a:ext>
            </a:extLst>
          </p:cNvPr>
          <p:cNvSpPr/>
          <p:nvPr userDrawn="1"/>
        </p:nvSpPr>
        <p:spPr>
          <a:xfrm>
            <a:off x="0" y="0"/>
            <a:ext cx="12192000" cy="6858000"/>
          </a:xfrm>
          <a:prstGeom prst="rect">
            <a:avLst/>
          </a:prstGeom>
          <a:gradFill flip="none" rotWithShape="1">
            <a:gsLst>
              <a:gs pos="35000">
                <a:schemeClr val="bg1"/>
              </a:gs>
              <a:gs pos="100000">
                <a:schemeClr val="bg1">
                  <a:alpha val="0"/>
                </a:schemeClr>
              </a:gs>
            </a:gsLst>
            <a:lin ang="0" scaled="1"/>
            <a:tileRect/>
          </a:gra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3" name="图片 22">
            <a:extLst>
              <a:ext uri="{FF2B5EF4-FFF2-40B4-BE49-F238E27FC236}">
                <a16:creationId xmlns:a16="http://schemas.microsoft.com/office/drawing/2014/main" id="{1078750D-ECE5-46C3-9C66-1F3D60D58A89}"/>
              </a:ext>
            </a:extLst>
          </p:cNvPr>
          <p:cNvPicPr>
            <a:picLocks noChangeAspect="1"/>
          </p:cNvPicPr>
          <p:nvPr userDrawn="1"/>
        </p:nvPicPr>
        <p:blipFill rotWithShape="1">
          <a:blip r:embed="rId2">
            <a:alphaModFix/>
            <a:extLst>
              <a:ext uri="{28A0092B-C50C-407E-A947-70E740481C1C}">
                <a14:useLocalDpi xmlns:a14="http://schemas.microsoft.com/office/drawing/2010/main" val="0"/>
              </a:ext>
            </a:extLst>
          </a:blip>
          <a:srcRect l="6898" t="7878" r="36982" b="7878"/>
          <a:stretch/>
        </p:blipFill>
        <p:spPr>
          <a:xfrm>
            <a:off x="5349870" y="0"/>
            <a:ext cx="6842131" cy="6858000"/>
          </a:xfrm>
          <a:custGeom>
            <a:avLst/>
            <a:gdLst>
              <a:gd name="connsiteX0" fmla="*/ 3866540 w 6842131"/>
              <a:gd name="connsiteY0" fmla="*/ 0 h 6858000"/>
              <a:gd name="connsiteX1" fmla="*/ 6842131 w 6842131"/>
              <a:gd name="connsiteY1" fmla="*/ 0 h 6858000"/>
              <a:gd name="connsiteX2" fmla="*/ 6842131 w 6842131"/>
              <a:gd name="connsiteY2" fmla="*/ 2518051 h 6858000"/>
              <a:gd name="connsiteX3" fmla="*/ 4395268 w 6842131"/>
              <a:gd name="connsiteY3" fmla="*/ 6858000 h 6858000"/>
              <a:gd name="connsiteX4" fmla="*/ 0 w 6842131"/>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42131" h="6858000">
                <a:moveTo>
                  <a:pt x="3866540" y="0"/>
                </a:moveTo>
                <a:lnTo>
                  <a:pt x="6842131" y="0"/>
                </a:lnTo>
                <a:lnTo>
                  <a:pt x="6842131" y="2518051"/>
                </a:lnTo>
                <a:lnTo>
                  <a:pt x="4395268" y="6858000"/>
                </a:lnTo>
                <a:lnTo>
                  <a:pt x="0" y="6858000"/>
                </a:lnTo>
                <a:close/>
              </a:path>
            </a:pathLst>
          </a:custGeom>
        </p:spPr>
      </p:pic>
      <p:grpSp>
        <p:nvGrpSpPr>
          <p:cNvPr id="31" name="组合 30">
            <a:extLst>
              <a:ext uri="{FF2B5EF4-FFF2-40B4-BE49-F238E27FC236}">
                <a16:creationId xmlns:a16="http://schemas.microsoft.com/office/drawing/2014/main" id="{0906B811-D5D7-49F4-8F79-D4E969A7A941}"/>
              </a:ext>
            </a:extLst>
          </p:cNvPr>
          <p:cNvGrpSpPr/>
          <p:nvPr userDrawn="1"/>
        </p:nvGrpSpPr>
        <p:grpSpPr>
          <a:xfrm>
            <a:off x="5852864" y="578865"/>
            <a:ext cx="5910561" cy="8110350"/>
            <a:chOff x="5852864" y="578865"/>
            <a:chExt cx="5910561" cy="8110350"/>
          </a:xfrm>
        </p:grpSpPr>
        <p:sp>
          <p:nvSpPr>
            <p:cNvPr id="32" name="任意多边形: 形状 31">
              <a:extLst>
                <a:ext uri="{FF2B5EF4-FFF2-40B4-BE49-F238E27FC236}">
                  <a16:creationId xmlns:a16="http://schemas.microsoft.com/office/drawing/2014/main" id="{B688AB28-D263-4BF7-820B-C980E72A1BA3}"/>
                </a:ext>
              </a:extLst>
            </p:cNvPr>
            <p:cNvSpPr/>
            <p:nvPr/>
          </p:nvSpPr>
          <p:spPr>
            <a:xfrm rot="1764741">
              <a:off x="6434339" y="578865"/>
              <a:ext cx="5329086" cy="8110349"/>
            </a:xfrm>
            <a:custGeom>
              <a:avLst/>
              <a:gdLst>
                <a:gd name="connsiteX0" fmla="*/ 4907596 w 5329086"/>
                <a:gd name="connsiteY0" fmla="*/ 1735493 h 8110349"/>
                <a:gd name="connsiteX1" fmla="*/ 5329086 w 5329086"/>
                <a:gd name="connsiteY1" fmla="*/ 2483140 h 8110349"/>
                <a:gd name="connsiteX2" fmla="*/ 5329086 w 5329086"/>
                <a:gd name="connsiteY2" fmla="*/ 5106050 h 8110349"/>
                <a:gd name="connsiteX3" fmla="*/ 4907597 w 5329086"/>
                <a:gd name="connsiteY3" fmla="*/ 5343666 h 8110349"/>
                <a:gd name="connsiteX4" fmla="*/ 0 w 5329086"/>
                <a:gd name="connsiteY4" fmla="*/ 237617 h 8110349"/>
                <a:gd name="connsiteX5" fmla="*/ 421490 w 5329086"/>
                <a:gd name="connsiteY5" fmla="*/ 0 h 8110349"/>
                <a:gd name="connsiteX6" fmla="*/ 421489 w 5329086"/>
                <a:gd name="connsiteY6" fmla="*/ 7872732 h 8110349"/>
                <a:gd name="connsiteX7" fmla="*/ 0 w 5329086"/>
                <a:gd name="connsiteY7" fmla="*/ 8110349 h 8110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29086" h="8110349">
                  <a:moveTo>
                    <a:pt x="4907596" y="1735493"/>
                  </a:moveTo>
                  <a:lnTo>
                    <a:pt x="5329086" y="2483140"/>
                  </a:lnTo>
                  <a:lnTo>
                    <a:pt x="5329086" y="5106050"/>
                  </a:lnTo>
                  <a:lnTo>
                    <a:pt x="4907597" y="5343666"/>
                  </a:lnTo>
                  <a:close/>
                  <a:moveTo>
                    <a:pt x="0" y="237617"/>
                  </a:moveTo>
                  <a:lnTo>
                    <a:pt x="421490" y="0"/>
                  </a:lnTo>
                  <a:lnTo>
                    <a:pt x="421489" y="7872732"/>
                  </a:lnTo>
                  <a:lnTo>
                    <a:pt x="0" y="8110349"/>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3" name="任意多边形: 形状 32">
              <a:extLst>
                <a:ext uri="{FF2B5EF4-FFF2-40B4-BE49-F238E27FC236}">
                  <a16:creationId xmlns:a16="http://schemas.microsoft.com/office/drawing/2014/main" id="{9126993E-FDC8-4A23-BBA4-1B3C00F6E080}"/>
                </a:ext>
              </a:extLst>
            </p:cNvPr>
            <p:cNvSpPr/>
            <p:nvPr/>
          </p:nvSpPr>
          <p:spPr>
            <a:xfrm rot="1764741">
              <a:off x="5852864" y="578866"/>
              <a:ext cx="5329086" cy="8110349"/>
            </a:xfrm>
            <a:custGeom>
              <a:avLst/>
              <a:gdLst>
                <a:gd name="connsiteX0" fmla="*/ 4907597 w 5329086"/>
                <a:gd name="connsiteY0" fmla="*/ 551447 h 8110349"/>
                <a:gd name="connsiteX1" fmla="*/ 5329086 w 5329086"/>
                <a:gd name="connsiteY1" fmla="*/ 1299093 h 8110349"/>
                <a:gd name="connsiteX2" fmla="*/ 5329086 w 5329086"/>
                <a:gd name="connsiteY2" fmla="*/ 5106050 h 8110349"/>
                <a:gd name="connsiteX3" fmla="*/ 4907596 w 5329086"/>
                <a:gd name="connsiteY3" fmla="*/ 5343667 h 8110349"/>
                <a:gd name="connsiteX4" fmla="*/ 0 w 5329086"/>
                <a:gd name="connsiteY4" fmla="*/ 237617 h 8110349"/>
                <a:gd name="connsiteX5" fmla="*/ 421489 w 5329086"/>
                <a:gd name="connsiteY5" fmla="*/ 0 h 8110349"/>
                <a:gd name="connsiteX6" fmla="*/ 421489 w 5329086"/>
                <a:gd name="connsiteY6" fmla="*/ 7872732 h 8110349"/>
                <a:gd name="connsiteX7" fmla="*/ 0 w 5329086"/>
                <a:gd name="connsiteY7" fmla="*/ 8110349 h 8110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29086" h="8110349">
                  <a:moveTo>
                    <a:pt x="4907597" y="551447"/>
                  </a:moveTo>
                  <a:lnTo>
                    <a:pt x="5329086" y="1299093"/>
                  </a:lnTo>
                  <a:lnTo>
                    <a:pt x="5329086" y="5106050"/>
                  </a:lnTo>
                  <a:lnTo>
                    <a:pt x="4907596" y="5343667"/>
                  </a:lnTo>
                  <a:close/>
                  <a:moveTo>
                    <a:pt x="0" y="237617"/>
                  </a:moveTo>
                  <a:lnTo>
                    <a:pt x="421489" y="0"/>
                  </a:lnTo>
                  <a:lnTo>
                    <a:pt x="421489" y="7872732"/>
                  </a:lnTo>
                  <a:lnTo>
                    <a:pt x="0" y="811034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grpSp>
      <p:sp>
        <p:nvSpPr>
          <p:cNvPr id="45" name="文本占位符 44">
            <a:extLst>
              <a:ext uri="{FF2B5EF4-FFF2-40B4-BE49-F238E27FC236}">
                <a16:creationId xmlns:a16="http://schemas.microsoft.com/office/drawing/2014/main" id="{4714711F-D7DC-402C-AE77-D75D20EA71A5}"/>
              </a:ext>
            </a:extLst>
          </p:cNvPr>
          <p:cNvSpPr>
            <a:spLocks noGrp="1"/>
          </p:cNvSpPr>
          <p:nvPr>
            <p:ph type="body" sz="quarter" idx="10" hasCustomPrompt="1"/>
          </p:nvPr>
        </p:nvSpPr>
        <p:spPr>
          <a:xfrm>
            <a:off x="-1" y="4189677"/>
            <a:ext cx="5368944" cy="725488"/>
          </a:xfrm>
          <a:prstGeom prst="rect">
            <a:avLst/>
          </a:prstGeom>
        </p:spPr>
        <p:txBody>
          <a:bodyPr lIns="0" rIns="90000">
            <a:noAutofit/>
          </a:bodyPr>
          <a:lstStyle>
            <a:lvl1pPr marL="0" indent="0" algn="ctr">
              <a:lnSpc>
                <a:spcPct val="100000"/>
              </a:lnSpc>
              <a:buNone/>
              <a:defRPr sz="4400" b="1" spc="100" baseline="0">
                <a:solidFill>
                  <a:schemeClr val="accent1"/>
                </a:solidFill>
                <a:latin typeface="+mj-ea"/>
                <a:ea typeface="+mj-ea"/>
              </a:defRPr>
            </a:lvl1pPr>
          </a:lstStyle>
          <a:p>
            <a:pPr lvl="0"/>
            <a:r>
              <a:rPr lang="zh-CN" altLang="en-US" dirty="0"/>
              <a:t>请输入你的节标题</a:t>
            </a:r>
          </a:p>
        </p:txBody>
      </p:sp>
      <p:sp>
        <p:nvSpPr>
          <p:cNvPr id="47" name="文本占位符 46">
            <a:extLst>
              <a:ext uri="{FF2B5EF4-FFF2-40B4-BE49-F238E27FC236}">
                <a16:creationId xmlns:a16="http://schemas.microsoft.com/office/drawing/2014/main" id="{188C1E1D-AF85-4196-804C-D60BCF796C12}"/>
              </a:ext>
            </a:extLst>
          </p:cNvPr>
          <p:cNvSpPr>
            <a:spLocks noGrp="1"/>
          </p:cNvSpPr>
          <p:nvPr>
            <p:ph type="body" sz="quarter" idx="11" hasCustomPrompt="1"/>
          </p:nvPr>
        </p:nvSpPr>
        <p:spPr>
          <a:xfrm>
            <a:off x="-1" y="4857350"/>
            <a:ext cx="5368944" cy="424732"/>
          </a:xfrm>
          <a:prstGeom prst="rect">
            <a:avLst/>
          </a:prstGeom>
        </p:spPr>
        <p:txBody>
          <a:bodyPr lIns="90000" anchor="ctr" anchorCtr="0">
            <a:noAutofit/>
          </a:bodyPr>
          <a:lstStyle>
            <a:lvl1pPr marL="0" indent="0" algn="ctr">
              <a:lnSpc>
                <a:spcPct val="100000"/>
              </a:lnSpc>
              <a:buNone/>
              <a:defRPr sz="1200" spc="500" baseline="0">
                <a:solidFill>
                  <a:schemeClr val="bg1">
                    <a:lumMod val="75000"/>
                  </a:schemeClr>
                </a:solidFill>
                <a:latin typeface="+mn-lt"/>
              </a:defRPr>
            </a:lvl1pPr>
          </a:lstStyle>
          <a:p>
            <a:pPr lvl="0"/>
            <a:r>
              <a:rPr lang="en-US" altLang="zh-CN" dirty="0"/>
              <a:t>Supporting Your Text Here</a:t>
            </a:r>
            <a:endParaRPr lang="zh-CN" altLang="en-US" dirty="0"/>
          </a:p>
        </p:txBody>
      </p:sp>
      <p:sp>
        <p:nvSpPr>
          <p:cNvPr id="4" name="日期占位符 3">
            <a:extLst>
              <a:ext uri="{FF2B5EF4-FFF2-40B4-BE49-F238E27FC236}">
                <a16:creationId xmlns:a16="http://schemas.microsoft.com/office/drawing/2014/main" id="{6BD48D72-8F83-45FF-8227-21308C60CC79}"/>
              </a:ext>
            </a:extLst>
          </p:cNvPr>
          <p:cNvSpPr>
            <a:spLocks noGrp="1"/>
          </p:cNvSpPr>
          <p:nvPr>
            <p:ph type="dt" sz="half" idx="12"/>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pic>
        <p:nvPicPr>
          <p:cNvPr id="12" name="图片 11">
            <a:extLst>
              <a:ext uri="{FF2B5EF4-FFF2-40B4-BE49-F238E27FC236}">
                <a16:creationId xmlns:a16="http://schemas.microsoft.com/office/drawing/2014/main" id="{B94AEAD9-8027-4862-907B-67092AF9D3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60400" y="312015"/>
            <a:ext cx="1375700" cy="437285"/>
          </a:xfrm>
          <a:prstGeom prst="rect">
            <a:avLst/>
          </a:prstGeom>
        </p:spPr>
      </p:pic>
    </p:spTree>
    <p:extLst>
      <p:ext uri="{BB962C8B-B14F-4D97-AF65-F5344CB8AC3E}">
        <p14:creationId xmlns:p14="http://schemas.microsoft.com/office/powerpoint/2010/main" val="23362202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自我介绍-1">
    <p:spTree>
      <p:nvGrpSpPr>
        <p:cNvPr id="1" name=""/>
        <p:cNvGrpSpPr/>
        <p:nvPr/>
      </p:nvGrpSpPr>
      <p:grpSpPr>
        <a:xfrm>
          <a:off x="0" y="0"/>
          <a:ext cx="0" cy="0"/>
          <a:chOff x="0" y="0"/>
          <a:chExt cx="0" cy="0"/>
        </a:xfrm>
      </p:grpSpPr>
      <p:pic>
        <p:nvPicPr>
          <p:cNvPr id="19" name="图片 18">
            <a:extLst>
              <a:ext uri="{FF2B5EF4-FFF2-40B4-BE49-F238E27FC236}">
                <a16:creationId xmlns:a16="http://schemas.microsoft.com/office/drawing/2014/main" id="{073887D2-D484-4F33-9865-C7CA294904A2}"/>
              </a:ext>
            </a:extLst>
          </p:cNvPr>
          <p:cNvPicPr>
            <a:picLocks noChangeAspect="1"/>
          </p:cNvPicPr>
          <p:nvPr userDrawn="1"/>
        </p:nvPicPr>
        <p:blipFill rotWithShape="1">
          <a:blip r:embed="rId2">
            <a:alphaModFix amt="5000"/>
            <a:extLst>
              <a:ext uri="{28A0092B-C50C-407E-A947-70E740481C1C}">
                <a14:useLocalDpi xmlns:a14="http://schemas.microsoft.com/office/drawing/2010/main" val="0"/>
              </a:ext>
            </a:extLst>
          </a:blip>
          <a:srcRect t="7878" b="7878"/>
          <a:stretch/>
        </p:blipFill>
        <p:spPr>
          <a:xfrm>
            <a:off x="0" y="0"/>
            <a:ext cx="12192000" cy="6858000"/>
          </a:xfrm>
          <a:prstGeom prst="rect">
            <a:avLst/>
          </a:prstGeom>
        </p:spPr>
      </p:pic>
      <p:sp>
        <p:nvSpPr>
          <p:cNvPr id="30" name="图片占位符 29">
            <a:extLst>
              <a:ext uri="{FF2B5EF4-FFF2-40B4-BE49-F238E27FC236}">
                <a16:creationId xmlns:a16="http://schemas.microsoft.com/office/drawing/2014/main" id="{9D86B799-8EB0-4A0D-A272-837EDA1F4D60}"/>
              </a:ext>
            </a:extLst>
          </p:cNvPr>
          <p:cNvSpPr>
            <a:spLocks noGrp="1"/>
          </p:cNvSpPr>
          <p:nvPr>
            <p:ph type="pic" sz="quarter" idx="12"/>
          </p:nvPr>
        </p:nvSpPr>
        <p:spPr>
          <a:xfrm>
            <a:off x="2571074" y="1465802"/>
            <a:ext cx="3524926" cy="4336612"/>
          </a:xfrm>
          <a:custGeom>
            <a:avLst/>
            <a:gdLst>
              <a:gd name="connsiteX0" fmla="*/ 0 w 3524926"/>
              <a:gd name="connsiteY0" fmla="*/ 0 h 4326855"/>
              <a:gd name="connsiteX1" fmla="*/ 3524926 w 3524926"/>
              <a:gd name="connsiteY1" fmla="*/ 0 h 4326855"/>
              <a:gd name="connsiteX2" fmla="*/ 3524926 w 3524926"/>
              <a:gd name="connsiteY2" fmla="*/ 4326855 h 4326855"/>
              <a:gd name="connsiteX3" fmla="*/ 0 w 3524926"/>
              <a:gd name="connsiteY3" fmla="*/ 4326855 h 4326855"/>
            </a:gdLst>
            <a:ahLst/>
            <a:cxnLst>
              <a:cxn ang="0">
                <a:pos x="connsiteX0" y="connsiteY0"/>
              </a:cxn>
              <a:cxn ang="0">
                <a:pos x="connsiteX1" y="connsiteY1"/>
              </a:cxn>
              <a:cxn ang="0">
                <a:pos x="connsiteX2" y="connsiteY2"/>
              </a:cxn>
              <a:cxn ang="0">
                <a:pos x="connsiteX3" y="connsiteY3"/>
              </a:cxn>
            </a:cxnLst>
            <a:rect l="l" t="t" r="r" b="b"/>
            <a:pathLst>
              <a:path w="3524926" h="4326855">
                <a:moveTo>
                  <a:pt x="0" y="0"/>
                </a:moveTo>
                <a:lnTo>
                  <a:pt x="3524926" y="0"/>
                </a:lnTo>
                <a:lnTo>
                  <a:pt x="3524926" y="4326855"/>
                </a:lnTo>
                <a:lnTo>
                  <a:pt x="0" y="4326855"/>
                </a:lnTo>
                <a:close/>
              </a:path>
            </a:pathLst>
          </a:custGeom>
        </p:spPr>
        <p:txBody>
          <a:bodyPr wrap="square">
            <a:noAutofit/>
          </a:bodyPr>
          <a:lstStyle/>
          <a:p>
            <a:endParaRPr lang="zh-CN" altLang="en-US" dirty="0"/>
          </a:p>
        </p:txBody>
      </p:sp>
      <p:cxnSp>
        <p:nvCxnSpPr>
          <p:cNvPr id="21" name="直接连接符 20">
            <a:extLst>
              <a:ext uri="{FF2B5EF4-FFF2-40B4-BE49-F238E27FC236}">
                <a16:creationId xmlns:a16="http://schemas.microsoft.com/office/drawing/2014/main" id="{F3483FF7-1FFC-4CF8-87E8-12056578B199}"/>
              </a:ext>
            </a:extLst>
          </p:cNvPr>
          <p:cNvCxnSpPr>
            <a:cxnSpLocks/>
          </p:cNvCxnSpPr>
          <p:nvPr userDrawn="1"/>
        </p:nvCxnSpPr>
        <p:spPr>
          <a:xfrm>
            <a:off x="650931" y="852684"/>
            <a:ext cx="1086796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23" name="图片 22">
            <a:extLst>
              <a:ext uri="{FF2B5EF4-FFF2-40B4-BE49-F238E27FC236}">
                <a16:creationId xmlns:a16="http://schemas.microsoft.com/office/drawing/2014/main" id="{B642941B-B9A7-46B1-9137-AD762DCB0BD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36962" y="292375"/>
            <a:ext cx="1375700" cy="437285"/>
          </a:xfrm>
          <a:prstGeom prst="rect">
            <a:avLst/>
          </a:prstGeom>
        </p:spPr>
      </p:pic>
      <p:grpSp>
        <p:nvGrpSpPr>
          <p:cNvPr id="25" name="组合 24">
            <a:extLst>
              <a:ext uri="{FF2B5EF4-FFF2-40B4-BE49-F238E27FC236}">
                <a16:creationId xmlns:a16="http://schemas.microsoft.com/office/drawing/2014/main" id="{3B43FF02-964B-4A30-8D3D-EB8206E3618C}"/>
              </a:ext>
            </a:extLst>
          </p:cNvPr>
          <p:cNvGrpSpPr/>
          <p:nvPr userDrawn="1"/>
        </p:nvGrpSpPr>
        <p:grpSpPr>
          <a:xfrm>
            <a:off x="660400" y="344681"/>
            <a:ext cx="384771" cy="384771"/>
            <a:chOff x="669869" y="597306"/>
            <a:chExt cx="409972" cy="409973"/>
          </a:xfrm>
        </p:grpSpPr>
        <p:sp>
          <p:nvSpPr>
            <p:cNvPr id="26" name="íṥļîḓê">
              <a:extLst>
                <a:ext uri="{FF2B5EF4-FFF2-40B4-BE49-F238E27FC236}">
                  <a16:creationId xmlns:a16="http://schemas.microsoft.com/office/drawing/2014/main" id="{F101D5D0-242F-4DC9-8019-B6A04C82B8E0}"/>
                </a:ext>
              </a:extLst>
            </p:cNvPr>
            <p:cNvSpPr/>
            <p:nvPr/>
          </p:nvSpPr>
          <p:spPr>
            <a:xfrm>
              <a:off x="669869" y="597306"/>
              <a:ext cx="409972" cy="409973"/>
            </a:xfrm>
            <a:prstGeom prst="ellipse">
              <a:avLst/>
            </a:prstGeom>
            <a:noFill/>
            <a:ln w="12700">
              <a:solidFill>
                <a:schemeClr val="accent1">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775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27" name="íṥlíḓê">
              <a:extLst>
                <a:ext uri="{FF2B5EF4-FFF2-40B4-BE49-F238E27FC236}">
                  <a16:creationId xmlns:a16="http://schemas.microsoft.com/office/drawing/2014/main" id="{752C90E1-3957-495B-8514-C8CDDBFCC376}"/>
                </a:ext>
              </a:extLst>
            </p:cNvPr>
            <p:cNvSpPr/>
            <p:nvPr/>
          </p:nvSpPr>
          <p:spPr>
            <a:xfrm>
              <a:off x="707772" y="635208"/>
              <a:ext cx="334166" cy="334167"/>
            </a:xfrm>
            <a:prstGeom prst="ellipse">
              <a:avLst/>
            </a:prstGeom>
            <a:solidFill>
              <a:schemeClr val="accent1">
                <a:lumMod val="60000"/>
                <a:lumOff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5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28" name="ïśļiḑé">
              <a:extLst>
                <a:ext uri="{FF2B5EF4-FFF2-40B4-BE49-F238E27FC236}">
                  <a16:creationId xmlns:a16="http://schemas.microsoft.com/office/drawing/2014/main" id="{7E0C1DA2-3394-4C71-B717-8CC8B208EDFB}"/>
                </a:ext>
              </a:extLst>
            </p:cNvPr>
            <p:cNvSpPr/>
            <p:nvPr/>
          </p:nvSpPr>
          <p:spPr>
            <a:xfrm>
              <a:off x="772089" y="699681"/>
              <a:ext cx="205530" cy="205219"/>
            </a:xfrm>
            <a:custGeom>
              <a:avLst/>
              <a:gdLst>
                <a:gd name="connsiteX0" fmla="*/ 347041 w 607639"/>
                <a:gd name="connsiteY0" fmla="*/ 313875 h 606722"/>
                <a:gd name="connsiteX1" fmla="*/ 379713 w 607639"/>
                <a:gd name="connsiteY1" fmla="*/ 346512 h 606722"/>
                <a:gd name="connsiteX2" fmla="*/ 347041 w 607639"/>
                <a:gd name="connsiteY2" fmla="*/ 379149 h 606722"/>
                <a:gd name="connsiteX3" fmla="*/ 314369 w 607639"/>
                <a:gd name="connsiteY3" fmla="*/ 346512 h 606722"/>
                <a:gd name="connsiteX4" fmla="*/ 347041 w 607639"/>
                <a:gd name="connsiteY4" fmla="*/ 313875 h 606722"/>
                <a:gd name="connsiteX5" fmla="*/ 260563 w 607639"/>
                <a:gd name="connsiteY5" fmla="*/ 213037 h 606722"/>
                <a:gd name="connsiteX6" fmla="*/ 313452 w 607639"/>
                <a:gd name="connsiteY6" fmla="*/ 265856 h 606722"/>
                <a:gd name="connsiteX7" fmla="*/ 260563 w 607639"/>
                <a:gd name="connsiteY7" fmla="*/ 318675 h 606722"/>
                <a:gd name="connsiteX8" fmla="*/ 207674 w 607639"/>
                <a:gd name="connsiteY8" fmla="*/ 265856 h 606722"/>
                <a:gd name="connsiteX9" fmla="*/ 260563 w 607639"/>
                <a:gd name="connsiteY9" fmla="*/ 213037 h 606722"/>
                <a:gd name="connsiteX10" fmla="*/ 303775 w 607639"/>
                <a:gd name="connsiteY10" fmla="*/ 152236 h 606722"/>
                <a:gd name="connsiteX11" fmla="*/ 152466 w 607639"/>
                <a:gd name="connsiteY11" fmla="*/ 303317 h 606722"/>
                <a:gd name="connsiteX12" fmla="*/ 303775 w 607639"/>
                <a:gd name="connsiteY12" fmla="*/ 454486 h 606722"/>
                <a:gd name="connsiteX13" fmla="*/ 455173 w 607639"/>
                <a:gd name="connsiteY13" fmla="*/ 303317 h 606722"/>
                <a:gd name="connsiteX14" fmla="*/ 303775 w 607639"/>
                <a:gd name="connsiteY14" fmla="*/ 152236 h 606722"/>
                <a:gd name="connsiteX15" fmla="*/ 270042 w 607639"/>
                <a:gd name="connsiteY15" fmla="*/ 0 h 606722"/>
                <a:gd name="connsiteX16" fmla="*/ 337597 w 607639"/>
                <a:gd name="connsiteY16" fmla="*/ 0 h 606722"/>
                <a:gd name="connsiteX17" fmla="*/ 361628 w 607639"/>
                <a:gd name="connsiteY17" fmla="*/ 23995 h 606722"/>
                <a:gd name="connsiteX18" fmla="*/ 337597 w 607639"/>
                <a:gd name="connsiteY18" fmla="*/ 47901 h 606722"/>
                <a:gd name="connsiteX19" fmla="*/ 327806 w 607639"/>
                <a:gd name="connsiteY19" fmla="*/ 47901 h 606722"/>
                <a:gd name="connsiteX20" fmla="*/ 327806 w 607639"/>
                <a:gd name="connsiteY20" fmla="*/ 105756 h 606722"/>
                <a:gd name="connsiteX21" fmla="*/ 426691 w 607639"/>
                <a:gd name="connsiteY21" fmla="*/ 146726 h 606722"/>
                <a:gd name="connsiteX22" fmla="*/ 467723 w 607639"/>
                <a:gd name="connsiteY22" fmla="*/ 105756 h 606722"/>
                <a:gd name="connsiteX23" fmla="*/ 460780 w 607639"/>
                <a:gd name="connsiteY23" fmla="*/ 98913 h 606722"/>
                <a:gd name="connsiteX24" fmla="*/ 460780 w 607639"/>
                <a:gd name="connsiteY24" fmla="*/ 64965 h 606722"/>
                <a:gd name="connsiteX25" fmla="*/ 494691 w 607639"/>
                <a:gd name="connsiteY25" fmla="*/ 64965 h 606722"/>
                <a:gd name="connsiteX26" fmla="*/ 530382 w 607639"/>
                <a:gd name="connsiteY26" fmla="*/ 100602 h 606722"/>
                <a:gd name="connsiteX27" fmla="*/ 531094 w 607639"/>
                <a:gd name="connsiteY27" fmla="*/ 101313 h 606722"/>
                <a:gd name="connsiteX28" fmla="*/ 537414 w 607639"/>
                <a:gd name="connsiteY28" fmla="*/ 107534 h 606722"/>
                <a:gd name="connsiteX29" fmla="*/ 537770 w 607639"/>
                <a:gd name="connsiteY29" fmla="*/ 107978 h 606722"/>
                <a:gd name="connsiteX30" fmla="*/ 537948 w 607639"/>
                <a:gd name="connsiteY30" fmla="*/ 108156 h 606722"/>
                <a:gd name="connsiteX31" fmla="*/ 538482 w 607639"/>
                <a:gd name="connsiteY31" fmla="*/ 108689 h 606722"/>
                <a:gd name="connsiteX32" fmla="*/ 538215 w 607639"/>
                <a:gd name="connsiteY32" fmla="*/ 108423 h 606722"/>
                <a:gd name="connsiteX33" fmla="*/ 538749 w 607639"/>
                <a:gd name="connsiteY33" fmla="*/ 108867 h 606722"/>
                <a:gd name="connsiteX34" fmla="*/ 539105 w 607639"/>
                <a:gd name="connsiteY34" fmla="*/ 109311 h 606722"/>
                <a:gd name="connsiteX35" fmla="*/ 542487 w 607639"/>
                <a:gd name="connsiteY35" fmla="*/ 112688 h 606722"/>
                <a:gd name="connsiteX36" fmla="*/ 542487 w 607639"/>
                <a:gd name="connsiteY36" fmla="*/ 146637 h 606722"/>
                <a:gd name="connsiteX37" fmla="*/ 508576 w 607639"/>
                <a:gd name="connsiteY37" fmla="*/ 146637 h 606722"/>
                <a:gd name="connsiteX38" fmla="*/ 501634 w 607639"/>
                <a:gd name="connsiteY38" fmla="*/ 139705 h 606722"/>
                <a:gd name="connsiteX39" fmla="*/ 460691 w 607639"/>
                <a:gd name="connsiteY39" fmla="*/ 180675 h 606722"/>
                <a:gd name="connsiteX40" fmla="*/ 501723 w 607639"/>
                <a:gd name="connsiteY40" fmla="*/ 279410 h 606722"/>
                <a:gd name="connsiteX41" fmla="*/ 559576 w 607639"/>
                <a:gd name="connsiteY41" fmla="*/ 279410 h 606722"/>
                <a:gd name="connsiteX42" fmla="*/ 559576 w 607639"/>
                <a:gd name="connsiteY42" fmla="*/ 269634 h 606722"/>
                <a:gd name="connsiteX43" fmla="*/ 583608 w 607639"/>
                <a:gd name="connsiteY43" fmla="*/ 245639 h 606722"/>
                <a:gd name="connsiteX44" fmla="*/ 607639 w 607639"/>
                <a:gd name="connsiteY44" fmla="*/ 269634 h 606722"/>
                <a:gd name="connsiteX45" fmla="*/ 607639 w 607639"/>
                <a:gd name="connsiteY45" fmla="*/ 337088 h 606722"/>
                <a:gd name="connsiteX46" fmla="*/ 583608 w 607639"/>
                <a:gd name="connsiteY46" fmla="*/ 361083 h 606722"/>
                <a:gd name="connsiteX47" fmla="*/ 559576 w 607639"/>
                <a:gd name="connsiteY47" fmla="*/ 337088 h 606722"/>
                <a:gd name="connsiteX48" fmla="*/ 559576 w 607639"/>
                <a:gd name="connsiteY48" fmla="*/ 327312 h 606722"/>
                <a:gd name="connsiteX49" fmla="*/ 501723 w 607639"/>
                <a:gd name="connsiteY49" fmla="*/ 327312 h 606722"/>
                <a:gd name="connsiteX50" fmla="*/ 460691 w 607639"/>
                <a:gd name="connsiteY50" fmla="*/ 426047 h 606722"/>
                <a:gd name="connsiteX51" fmla="*/ 501634 w 607639"/>
                <a:gd name="connsiteY51" fmla="*/ 467017 h 606722"/>
                <a:gd name="connsiteX52" fmla="*/ 508576 w 607639"/>
                <a:gd name="connsiteY52" fmla="*/ 460085 h 606722"/>
                <a:gd name="connsiteX53" fmla="*/ 542487 w 607639"/>
                <a:gd name="connsiteY53" fmla="*/ 460085 h 606722"/>
                <a:gd name="connsiteX54" fmla="*/ 542487 w 607639"/>
                <a:gd name="connsiteY54" fmla="*/ 493945 h 606722"/>
                <a:gd name="connsiteX55" fmla="*/ 518990 w 607639"/>
                <a:gd name="connsiteY55" fmla="*/ 517496 h 606722"/>
                <a:gd name="connsiteX56" fmla="*/ 494691 w 607639"/>
                <a:gd name="connsiteY56" fmla="*/ 541668 h 606722"/>
                <a:gd name="connsiteX57" fmla="*/ 460780 w 607639"/>
                <a:gd name="connsiteY57" fmla="*/ 541668 h 606722"/>
                <a:gd name="connsiteX58" fmla="*/ 460780 w 607639"/>
                <a:gd name="connsiteY58" fmla="*/ 507809 h 606722"/>
                <a:gd name="connsiteX59" fmla="*/ 467723 w 607639"/>
                <a:gd name="connsiteY59" fmla="*/ 500877 h 606722"/>
                <a:gd name="connsiteX60" fmla="*/ 426691 w 607639"/>
                <a:gd name="connsiteY60" fmla="*/ 459996 h 606722"/>
                <a:gd name="connsiteX61" fmla="*/ 327806 w 607639"/>
                <a:gd name="connsiteY61" fmla="*/ 500966 h 606722"/>
                <a:gd name="connsiteX62" fmla="*/ 327806 w 607639"/>
                <a:gd name="connsiteY62" fmla="*/ 558732 h 606722"/>
                <a:gd name="connsiteX63" fmla="*/ 337597 w 607639"/>
                <a:gd name="connsiteY63" fmla="*/ 558732 h 606722"/>
                <a:gd name="connsiteX64" fmla="*/ 361628 w 607639"/>
                <a:gd name="connsiteY64" fmla="*/ 582727 h 606722"/>
                <a:gd name="connsiteX65" fmla="*/ 337597 w 607639"/>
                <a:gd name="connsiteY65" fmla="*/ 606722 h 606722"/>
                <a:gd name="connsiteX66" fmla="*/ 270042 w 607639"/>
                <a:gd name="connsiteY66" fmla="*/ 606722 h 606722"/>
                <a:gd name="connsiteX67" fmla="*/ 246011 w 607639"/>
                <a:gd name="connsiteY67" fmla="*/ 582727 h 606722"/>
                <a:gd name="connsiteX68" fmla="*/ 270042 w 607639"/>
                <a:gd name="connsiteY68" fmla="*/ 558732 h 606722"/>
                <a:gd name="connsiteX69" fmla="*/ 279833 w 607639"/>
                <a:gd name="connsiteY69" fmla="*/ 558732 h 606722"/>
                <a:gd name="connsiteX70" fmla="*/ 279833 w 607639"/>
                <a:gd name="connsiteY70" fmla="*/ 500966 h 606722"/>
                <a:gd name="connsiteX71" fmla="*/ 180948 w 607639"/>
                <a:gd name="connsiteY71" fmla="*/ 459996 h 606722"/>
                <a:gd name="connsiteX72" fmla="*/ 139916 w 607639"/>
                <a:gd name="connsiteY72" fmla="*/ 500877 h 606722"/>
                <a:gd name="connsiteX73" fmla="*/ 146859 w 607639"/>
                <a:gd name="connsiteY73" fmla="*/ 507809 h 606722"/>
                <a:gd name="connsiteX74" fmla="*/ 146859 w 607639"/>
                <a:gd name="connsiteY74" fmla="*/ 541668 h 606722"/>
                <a:gd name="connsiteX75" fmla="*/ 112859 w 607639"/>
                <a:gd name="connsiteY75" fmla="*/ 541668 h 606722"/>
                <a:gd name="connsiteX76" fmla="*/ 77257 w 607639"/>
                <a:gd name="connsiteY76" fmla="*/ 506120 h 606722"/>
                <a:gd name="connsiteX77" fmla="*/ 68534 w 607639"/>
                <a:gd name="connsiteY77" fmla="*/ 497411 h 606722"/>
                <a:gd name="connsiteX78" fmla="*/ 65063 w 607639"/>
                <a:gd name="connsiteY78" fmla="*/ 493945 h 606722"/>
                <a:gd name="connsiteX79" fmla="*/ 65063 w 607639"/>
                <a:gd name="connsiteY79" fmla="*/ 460085 h 606722"/>
                <a:gd name="connsiteX80" fmla="*/ 99063 w 607639"/>
                <a:gd name="connsiteY80" fmla="*/ 460085 h 606722"/>
                <a:gd name="connsiteX81" fmla="*/ 105916 w 607639"/>
                <a:gd name="connsiteY81" fmla="*/ 467017 h 606722"/>
                <a:gd name="connsiteX82" fmla="*/ 146948 w 607639"/>
                <a:gd name="connsiteY82" fmla="*/ 426047 h 606722"/>
                <a:gd name="connsiteX83" fmla="*/ 105916 w 607639"/>
                <a:gd name="connsiteY83" fmla="*/ 327312 h 606722"/>
                <a:gd name="connsiteX84" fmla="*/ 47974 w 607639"/>
                <a:gd name="connsiteY84" fmla="*/ 327312 h 606722"/>
                <a:gd name="connsiteX85" fmla="*/ 47974 w 607639"/>
                <a:gd name="connsiteY85" fmla="*/ 337088 h 606722"/>
                <a:gd name="connsiteX86" fmla="*/ 24031 w 607639"/>
                <a:gd name="connsiteY86" fmla="*/ 361083 h 606722"/>
                <a:gd name="connsiteX87" fmla="*/ 0 w 607639"/>
                <a:gd name="connsiteY87" fmla="*/ 337088 h 606722"/>
                <a:gd name="connsiteX88" fmla="*/ 0 w 607639"/>
                <a:gd name="connsiteY88" fmla="*/ 269634 h 606722"/>
                <a:gd name="connsiteX89" fmla="*/ 24031 w 607639"/>
                <a:gd name="connsiteY89" fmla="*/ 245639 h 606722"/>
                <a:gd name="connsiteX90" fmla="*/ 47974 w 607639"/>
                <a:gd name="connsiteY90" fmla="*/ 269634 h 606722"/>
                <a:gd name="connsiteX91" fmla="*/ 47974 w 607639"/>
                <a:gd name="connsiteY91" fmla="*/ 279410 h 606722"/>
                <a:gd name="connsiteX92" fmla="*/ 105916 w 607639"/>
                <a:gd name="connsiteY92" fmla="*/ 279410 h 606722"/>
                <a:gd name="connsiteX93" fmla="*/ 146948 w 607639"/>
                <a:gd name="connsiteY93" fmla="*/ 180675 h 606722"/>
                <a:gd name="connsiteX94" fmla="*/ 105916 w 607639"/>
                <a:gd name="connsiteY94" fmla="*/ 139705 h 606722"/>
                <a:gd name="connsiteX95" fmla="*/ 99063 w 607639"/>
                <a:gd name="connsiteY95" fmla="*/ 146637 h 606722"/>
                <a:gd name="connsiteX96" fmla="*/ 65063 w 607639"/>
                <a:gd name="connsiteY96" fmla="*/ 146637 h 606722"/>
                <a:gd name="connsiteX97" fmla="*/ 65063 w 607639"/>
                <a:gd name="connsiteY97" fmla="*/ 112688 h 606722"/>
                <a:gd name="connsiteX98" fmla="*/ 106450 w 607639"/>
                <a:gd name="connsiteY98" fmla="*/ 71452 h 606722"/>
                <a:gd name="connsiteX99" fmla="*/ 112859 w 607639"/>
                <a:gd name="connsiteY99" fmla="*/ 64965 h 606722"/>
                <a:gd name="connsiteX100" fmla="*/ 146859 w 607639"/>
                <a:gd name="connsiteY100" fmla="*/ 64965 h 606722"/>
                <a:gd name="connsiteX101" fmla="*/ 146859 w 607639"/>
                <a:gd name="connsiteY101" fmla="*/ 98913 h 606722"/>
                <a:gd name="connsiteX102" fmla="*/ 139916 w 607639"/>
                <a:gd name="connsiteY102" fmla="*/ 105756 h 606722"/>
                <a:gd name="connsiteX103" fmla="*/ 180948 w 607639"/>
                <a:gd name="connsiteY103" fmla="*/ 146726 h 606722"/>
                <a:gd name="connsiteX104" fmla="*/ 279833 w 607639"/>
                <a:gd name="connsiteY104" fmla="*/ 105756 h 606722"/>
                <a:gd name="connsiteX105" fmla="*/ 279833 w 607639"/>
                <a:gd name="connsiteY105" fmla="*/ 47901 h 606722"/>
                <a:gd name="connsiteX106" fmla="*/ 270042 w 607639"/>
                <a:gd name="connsiteY106" fmla="*/ 47901 h 606722"/>
                <a:gd name="connsiteX107" fmla="*/ 246011 w 607639"/>
                <a:gd name="connsiteY107" fmla="*/ 23995 h 606722"/>
                <a:gd name="connsiteX108" fmla="*/ 270042 w 607639"/>
                <a:gd name="connsiteY108"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607639" h="606722">
                  <a:moveTo>
                    <a:pt x="347041" y="313875"/>
                  </a:moveTo>
                  <a:cubicBezTo>
                    <a:pt x="365085" y="313875"/>
                    <a:pt x="379713" y="328487"/>
                    <a:pt x="379713" y="346512"/>
                  </a:cubicBezTo>
                  <a:cubicBezTo>
                    <a:pt x="379713" y="364537"/>
                    <a:pt x="365085" y="379149"/>
                    <a:pt x="347041" y="379149"/>
                  </a:cubicBezTo>
                  <a:cubicBezTo>
                    <a:pt x="328997" y="379149"/>
                    <a:pt x="314369" y="364537"/>
                    <a:pt x="314369" y="346512"/>
                  </a:cubicBezTo>
                  <a:cubicBezTo>
                    <a:pt x="314369" y="328487"/>
                    <a:pt x="328997" y="313875"/>
                    <a:pt x="347041" y="313875"/>
                  </a:cubicBezTo>
                  <a:close/>
                  <a:moveTo>
                    <a:pt x="260563" y="213037"/>
                  </a:moveTo>
                  <a:cubicBezTo>
                    <a:pt x="289773" y="213037"/>
                    <a:pt x="313452" y="236685"/>
                    <a:pt x="313452" y="265856"/>
                  </a:cubicBezTo>
                  <a:cubicBezTo>
                    <a:pt x="313452" y="295027"/>
                    <a:pt x="289773" y="318675"/>
                    <a:pt x="260563" y="318675"/>
                  </a:cubicBezTo>
                  <a:cubicBezTo>
                    <a:pt x="231353" y="318675"/>
                    <a:pt x="207674" y="295027"/>
                    <a:pt x="207674" y="265856"/>
                  </a:cubicBezTo>
                  <a:cubicBezTo>
                    <a:pt x="207674" y="236685"/>
                    <a:pt x="231353" y="213037"/>
                    <a:pt x="260563" y="213037"/>
                  </a:cubicBezTo>
                  <a:close/>
                  <a:moveTo>
                    <a:pt x="303775" y="152236"/>
                  </a:moveTo>
                  <a:cubicBezTo>
                    <a:pt x="220377" y="152236"/>
                    <a:pt x="152466" y="220045"/>
                    <a:pt x="152466" y="303317"/>
                  </a:cubicBezTo>
                  <a:cubicBezTo>
                    <a:pt x="152466" y="386678"/>
                    <a:pt x="220377" y="454486"/>
                    <a:pt x="303775" y="454486"/>
                  </a:cubicBezTo>
                  <a:cubicBezTo>
                    <a:pt x="387262" y="454486"/>
                    <a:pt x="455173" y="386678"/>
                    <a:pt x="455173" y="303317"/>
                  </a:cubicBezTo>
                  <a:cubicBezTo>
                    <a:pt x="455173" y="220045"/>
                    <a:pt x="387262" y="152236"/>
                    <a:pt x="303775" y="152236"/>
                  </a:cubicBezTo>
                  <a:close/>
                  <a:moveTo>
                    <a:pt x="270042" y="0"/>
                  </a:moveTo>
                  <a:lnTo>
                    <a:pt x="337597" y="0"/>
                  </a:lnTo>
                  <a:cubicBezTo>
                    <a:pt x="350859" y="0"/>
                    <a:pt x="361628" y="10753"/>
                    <a:pt x="361628" y="23995"/>
                  </a:cubicBezTo>
                  <a:cubicBezTo>
                    <a:pt x="361628" y="37237"/>
                    <a:pt x="350859" y="47901"/>
                    <a:pt x="337597" y="47901"/>
                  </a:cubicBezTo>
                  <a:lnTo>
                    <a:pt x="327806" y="47901"/>
                  </a:lnTo>
                  <a:lnTo>
                    <a:pt x="327806" y="105756"/>
                  </a:lnTo>
                  <a:cubicBezTo>
                    <a:pt x="364833" y="110200"/>
                    <a:pt x="398744" y="124864"/>
                    <a:pt x="426691" y="146726"/>
                  </a:cubicBezTo>
                  <a:lnTo>
                    <a:pt x="467723" y="105756"/>
                  </a:lnTo>
                  <a:lnTo>
                    <a:pt x="460780" y="98913"/>
                  </a:lnTo>
                  <a:cubicBezTo>
                    <a:pt x="451435" y="89493"/>
                    <a:pt x="451435" y="74385"/>
                    <a:pt x="460780" y="64965"/>
                  </a:cubicBezTo>
                  <a:cubicBezTo>
                    <a:pt x="470126" y="55633"/>
                    <a:pt x="485346" y="55633"/>
                    <a:pt x="494691" y="64965"/>
                  </a:cubicBezTo>
                  <a:lnTo>
                    <a:pt x="530382" y="100602"/>
                  </a:lnTo>
                  <a:lnTo>
                    <a:pt x="531094" y="101313"/>
                  </a:lnTo>
                  <a:lnTo>
                    <a:pt x="537414" y="107534"/>
                  </a:lnTo>
                  <a:lnTo>
                    <a:pt x="537770" y="107978"/>
                  </a:lnTo>
                  <a:lnTo>
                    <a:pt x="537948" y="108156"/>
                  </a:lnTo>
                  <a:lnTo>
                    <a:pt x="538482" y="108689"/>
                  </a:lnTo>
                  <a:lnTo>
                    <a:pt x="538215" y="108423"/>
                  </a:lnTo>
                  <a:lnTo>
                    <a:pt x="538749" y="108867"/>
                  </a:lnTo>
                  <a:lnTo>
                    <a:pt x="539105" y="109311"/>
                  </a:lnTo>
                  <a:lnTo>
                    <a:pt x="542487" y="112688"/>
                  </a:lnTo>
                  <a:cubicBezTo>
                    <a:pt x="551922" y="122109"/>
                    <a:pt x="551922" y="137217"/>
                    <a:pt x="542487" y="146637"/>
                  </a:cubicBezTo>
                  <a:cubicBezTo>
                    <a:pt x="533142" y="155969"/>
                    <a:pt x="517922" y="155969"/>
                    <a:pt x="508576" y="146637"/>
                  </a:cubicBezTo>
                  <a:lnTo>
                    <a:pt x="501634" y="139705"/>
                  </a:lnTo>
                  <a:lnTo>
                    <a:pt x="460691" y="180675"/>
                  </a:lnTo>
                  <a:cubicBezTo>
                    <a:pt x="482587" y="208491"/>
                    <a:pt x="497272" y="242440"/>
                    <a:pt x="501723" y="279410"/>
                  </a:cubicBezTo>
                  <a:lnTo>
                    <a:pt x="559576" y="279410"/>
                  </a:lnTo>
                  <a:lnTo>
                    <a:pt x="559576" y="269634"/>
                  </a:lnTo>
                  <a:cubicBezTo>
                    <a:pt x="559576" y="256393"/>
                    <a:pt x="570346" y="245639"/>
                    <a:pt x="583608" y="245639"/>
                  </a:cubicBezTo>
                  <a:cubicBezTo>
                    <a:pt x="596869" y="245639"/>
                    <a:pt x="607639" y="256393"/>
                    <a:pt x="607639" y="269634"/>
                  </a:cubicBezTo>
                  <a:lnTo>
                    <a:pt x="607639" y="337088"/>
                  </a:lnTo>
                  <a:cubicBezTo>
                    <a:pt x="607639" y="350329"/>
                    <a:pt x="596869" y="361083"/>
                    <a:pt x="583608" y="361083"/>
                  </a:cubicBezTo>
                  <a:cubicBezTo>
                    <a:pt x="570346" y="361083"/>
                    <a:pt x="559576" y="350329"/>
                    <a:pt x="559576" y="337088"/>
                  </a:cubicBezTo>
                  <a:lnTo>
                    <a:pt x="559576" y="327312"/>
                  </a:lnTo>
                  <a:lnTo>
                    <a:pt x="501723" y="327312"/>
                  </a:lnTo>
                  <a:cubicBezTo>
                    <a:pt x="497272" y="364282"/>
                    <a:pt x="482587" y="398142"/>
                    <a:pt x="460691" y="426047"/>
                  </a:cubicBezTo>
                  <a:lnTo>
                    <a:pt x="501634" y="467017"/>
                  </a:lnTo>
                  <a:lnTo>
                    <a:pt x="508576" y="460085"/>
                  </a:lnTo>
                  <a:cubicBezTo>
                    <a:pt x="517922" y="450753"/>
                    <a:pt x="533142" y="450753"/>
                    <a:pt x="542487" y="460085"/>
                  </a:cubicBezTo>
                  <a:cubicBezTo>
                    <a:pt x="551922" y="469416"/>
                    <a:pt x="551922" y="484613"/>
                    <a:pt x="542487" y="493945"/>
                  </a:cubicBezTo>
                  <a:cubicBezTo>
                    <a:pt x="512759" y="523717"/>
                    <a:pt x="518456" y="518029"/>
                    <a:pt x="518990" y="517496"/>
                  </a:cubicBezTo>
                  <a:cubicBezTo>
                    <a:pt x="518545" y="517940"/>
                    <a:pt x="514272" y="522206"/>
                    <a:pt x="494691" y="541668"/>
                  </a:cubicBezTo>
                  <a:cubicBezTo>
                    <a:pt x="485346" y="551089"/>
                    <a:pt x="470126" y="551089"/>
                    <a:pt x="460780" y="541668"/>
                  </a:cubicBezTo>
                  <a:cubicBezTo>
                    <a:pt x="451435" y="532337"/>
                    <a:pt x="451435" y="517140"/>
                    <a:pt x="460780" y="507809"/>
                  </a:cubicBezTo>
                  <a:lnTo>
                    <a:pt x="467723" y="500877"/>
                  </a:lnTo>
                  <a:lnTo>
                    <a:pt x="426691" y="459996"/>
                  </a:lnTo>
                  <a:cubicBezTo>
                    <a:pt x="398744" y="481858"/>
                    <a:pt x="364833" y="496522"/>
                    <a:pt x="327806" y="500966"/>
                  </a:cubicBezTo>
                  <a:lnTo>
                    <a:pt x="327806" y="558732"/>
                  </a:lnTo>
                  <a:lnTo>
                    <a:pt x="337597" y="558732"/>
                  </a:lnTo>
                  <a:cubicBezTo>
                    <a:pt x="350859" y="558732"/>
                    <a:pt x="361628" y="569485"/>
                    <a:pt x="361628" y="582727"/>
                  </a:cubicBezTo>
                  <a:cubicBezTo>
                    <a:pt x="361628" y="595969"/>
                    <a:pt x="350859" y="606722"/>
                    <a:pt x="337597" y="606722"/>
                  </a:cubicBezTo>
                  <a:lnTo>
                    <a:pt x="270042" y="606722"/>
                  </a:lnTo>
                  <a:cubicBezTo>
                    <a:pt x="256780" y="606722"/>
                    <a:pt x="246011" y="595969"/>
                    <a:pt x="246011" y="582727"/>
                  </a:cubicBezTo>
                  <a:cubicBezTo>
                    <a:pt x="246011" y="569485"/>
                    <a:pt x="256780" y="558732"/>
                    <a:pt x="270042" y="558732"/>
                  </a:cubicBezTo>
                  <a:lnTo>
                    <a:pt x="279833" y="558732"/>
                  </a:lnTo>
                  <a:lnTo>
                    <a:pt x="279833" y="500966"/>
                  </a:lnTo>
                  <a:cubicBezTo>
                    <a:pt x="242806" y="496522"/>
                    <a:pt x="208806" y="481858"/>
                    <a:pt x="180948" y="459996"/>
                  </a:cubicBezTo>
                  <a:lnTo>
                    <a:pt x="139916" y="500877"/>
                  </a:lnTo>
                  <a:lnTo>
                    <a:pt x="146859" y="507809"/>
                  </a:lnTo>
                  <a:cubicBezTo>
                    <a:pt x="156204" y="517140"/>
                    <a:pt x="156204" y="532337"/>
                    <a:pt x="146859" y="541668"/>
                  </a:cubicBezTo>
                  <a:cubicBezTo>
                    <a:pt x="137424" y="551089"/>
                    <a:pt x="122293" y="551089"/>
                    <a:pt x="112859" y="541668"/>
                  </a:cubicBezTo>
                  <a:lnTo>
                    <a:pt x="77257" y="506120"/>
                  </a:lnTo>
                  <a:lnTo>
                    <a:pt x="68534" y="497411"/>
                  </a:lnTo>
                  <a:lnTo>
                    <a:pt x="65063" y="493945"/>
                  </a:lnTo>
                  <a:cubicBezTo>
                    <a:pt x="55717" y="484613"/>
                    <a:pt x="55717" y="469416"/>
                    <a:pt x="65063" y="460085"/>
                  </a:cubicBezTo>
                  <a:cubicBezTo>
                    <a:pt x="74497" y="450753"/>
                    <a:pt x="89628" y="450753"/>
                    <a:pt x="99063" y="460085"/>
                  </a:cubicBezTo>
                  <a:lnTo>
                    <a:pt x="105916" y="467017"/>
                  </a:lnTo>
                  <a:lnTo>
                    <a:pt x="146948" y="426047"/>
                  </a:lnTo>
                  <a:cubicBezTo>
                    <a:pt x="125052" y="398142"/>
                    <a:pt x="110367" y="364282"/>
                    <a:pt x="105916" y="327312"/>
                  </a:cubicBezTo>
                  <a:lnTo>
                    <a:pt x="47974" y="327312"/>
                  </a:lnTo>
                  <a:lnTo>
                    <a:pt x="47974" y="337088"/>
                  </a:lnTo>
                  <a:cubicBezTo>
                    <a:pt x="47974" y="350329"/>
                    <a:pt x="37293" y="361083"/>
                    <a:pt x="24031" y="361083"/>
                  </a:cubicBezTo>
                  <a:cubicBezTo>
                    <a:pt x="10770" y="361083"/>
                    <a:pt x="0" y="350329"/>
                    <a:pt x="0" y="337088"/>
                  </a:cubicBezTo>
                  <a:lnTo>
                    <a:pt x="0" y="269634"/>
                  </a:lnTo>
                  <a:cubicBezTo>
                    <a:pt x="0" y="256393"/>
                    <a:pt x="10770" y="245639"/>
                    <a:pt x="24031" y="245639"/>
                  </a:cubicBezTo>
                  <a:cubicBezTo>
                    <a:pt x="37293" y="245639"/>
                    <a:pt x="47974" y="256393"/>
                    <a:pt x="47974" y="269634"/>
                  </a:cubicBezTo>
                  <a:lnTo>
                    <a:pt x="47974" y="279410"/>
                  </a:lnTo>
                  <a:lnTo>
                    <a:pt x="105916" y="279410"/>
                  </a:lnTo>
                  <a:cubicBezTo>
                    <a:pt x="110367" y="242440"/>
                    <a:pt x="125052" y="208491"/>
                    <a:pt x="146948" y="180675"/>
                  </a:cubicBezTo>
                  <a:lnTo>
                    <a:pt x="105916" y="139705"/>
                  </a:lnTo>
                  <a:lnTo>
                    <a:pt x="99063" y="146637"/>
                  </a:lnTo>
                  <a:cubicBezTo>
                    <a:pt x="89628" y="155969"/>
                    <a:pt x="74497" y="155969"/>
                    <a:pt x="65063" y="146637"/>
                  </a:cubicBezTo>
                  <a:cubicBezTo>
                    <a:pt x="55717" y="137217"/>
                    <a:pt x="55717" y="122109"/>
                    <a:pt x="65063" y="112688"/>
                  </a:cubicBezTo>
                  <a:lnTo>
                    <a:pt x="106450" y="71452"/>
                  </a:lnTo>
                  <a:lnTo>
                    <a:pt x="112859" y="64965"/>
                  </a:lnTo>
                  <a:cubicBezTo>
                    <a:pt x="122293" y="55633"/>
                    <a:pt x="137424" y="55633"/>
                    <a:pt x="146859" y="64965"/>
                  </a:cubicBezTo>
                  <a:cubicBezTo>
                    <a:pt x="156204" y="74385"/>
                    <a:pt x="156204" y="89493"/>
                    <a:pt x="146859" y="98913"/>
                  </a:cubicBezTo>
                  <a:lnTo>
                    <a:pt x="139916" y="105756"/>
                  </a:lnTo>
                  <a:lnTo>
                    <a:pt x="180948" y="146726"/>
                  </a:lnTo>
                  <a:cubicBezTo>
                    <a:pt x="208806" y="124864"/>
                    <a:pt x="242806" y="110200"/>
                    <a:pt x="279833" y="105756"/>
                  </a:cubicBezTo>
                  <a:lnTo>
                    <a:pt x="279833" y="47901"/>
                  </a:lnTo>
                  <a:lnTo>
                    <a:pt x="270042" y="47901"/>
                  </a:lnTo>
                  <a:cubicBezTo>
                    <a:pt x="256780" y="47901"/>
                    <a:pt x="246011" y="37237"/>
                    <a:pt x="246011" y="23995"/>
                  </a:cubicBezTo>
                  <a:cubicBezTo>
                    <a:pt x="246011" y="10753"/>
                    <a:pt x="256780" y="0"/>
                    <a:pt x="270042"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40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微软雅黑"/>
                <a:cs typeface="+mn-cs"/>
              </a:endParaRPr>
            </a:p>
          </p:txBody>
        </p:sp>
      </p:grpSp>
      <p:sp>
        <p:nvSpPr>
          <p:cNvPr id="68" name="文本占位符 67">
            <a:extLst>
              <a:ext uri="{FF2B5EF4-FFF2-40B4-BE49-F238E27FC236}">
                <a16:creationId xmlns:a16="http://schemas.microsoft.com/office/drawing/2014/main" id="{B5D6DB47-5BC5-4C49-AD88-480E7DAD3EAF}"/>
              </a:ext>
            </a:extLst>
          </p:cNvPr>
          <p:cNvSpPr>
            <a:spLocks noGrp="1"/>
          </p:cNvSpPr>
          <p:nvPr>
            <p:ph type="body" sz="quarter" idx="11" hasCustomPrompt="1"/>
          </p:nvPr>
        </p:nvSpPr>
        <p:spPr>
          <a:xfrm>
            <a:off x="1216933" y="347251"/>
            <a:ext cx="8920029" cy="402291"/>
          </a:xfrm>
          <a:prstGeom prst="rect">
            <a:avLst/>
          </a:prstGeom>
        </p:spPr>
        <p:txBody>
          <a:bodyPr lIns="0" tIns="46800" bIns="46800">
            <a:spAutoFit/>
          </a:bodyPr>
          <a:lstStyle>
            <a:lvl1pPr marL="0" indent="0">
              <a:lnSpc>
                <a:spcPct val="100000"/>
              </a:lnSpc>
              <a:buNone/>
              <a:defRPr b="1">
                <a:solidFill>
                  <a:schemeClr val="accent1"/>
                </a:solidFill>
                <a:latin typeface="+mj-ea"/>
                <a:ea typeface="+mj-ea"/>
              </a:defRPr>
            </a:lvl1pPr>
          </a:lstStyle>
          <a:p>
            <a:pPr lvl="0"/>
            <a:r>
              <a:rPr lang="zh-CN" altLang="en-US" dirty="0"/>
              <a:t>请输入你的章节标题</a:t>
            </a:r>
          </a:p>
        </p:txBody>
      </p:sp>
      <p:sp>
        <p:nvSpPr>
          <p:cNvPr id="16" name="文本框 15">
            <a:extLst>
              <a:ext uri="{FF2B5EF4-FFF2-40B4-BE49-F238E27FC236}">
                <a16:creationId xmlns:a16="http://schemas.microsoft.com/office/drawing/2014/main" id="{50144BD4-EAC2-4C1B-93C3-DA04B114C7D2}"/>
              </a:ext>
            </a:extLst>
          </p:cNvPr>
          <p:cNvSpPr txBox="1"/>
          <p:nvPr userDrawn="1"/>
        </p:nvSpPr>
        <p:spPr>
          <a:xfrm rot="16200000">
            <a:off x="-1272970" y="3259723"/>
            <a:ext cx="4113883" cy="338554"/>
          </a:xfrm>
          <a:prstGeom prst="rect">
            <a:avLst/>
          </a:prstGeom>
          <a:noFill/>
        </p:spPr>
        <p:txBody>
          <a:bodyPr wrap="square" rtlCol="0">
            <a:spAutoFit/>
          </a:bodyPr>
          <a:lstStyle/>
          <a:p>
            <a:r>
              <a:rPr lang="en-US" altLang="zh-CN" sz="1600" spc="800" dirty="0">
                <a:solidFill>
                  <a:schemeClr val="bg1">
                    <a:lumMod val="75000"/>
                  </a:schemeClr>
                </a:solidFill>
              </a:rPr>
              <a:t>Southeast University</a:t>
            </a:r>
            <a:endParaRPr lang="zh-CN" altLang="en-US" sz="1600" spc="800" dirty="0">
              <a:solidFill>
                <a:schemeClr val="bg1">
                  <a:lumMod val="75000"/>
                </a:schemeClr>
              </a:solidFill>
            </a:endParaRPr>
          </a:p>
        </p:txBody>
      </p:sp>
      <p:sp>
        <p:nvSpPr>
          <p:cNvPr id="36" name="文本占位符 6">
            <a:extLst>
              <a:ext uri="{FF2B5EF4-FFF2-40B4-BE49-F238E27FC236}">
                <a16:creationId xmlns:a16="http://schemas.microsoft.com/office/drawing/2014/main" id="{9D86D35E-58E0-4782-A8C5-FBBB857791BA}"/>
              </a:ext>
            </a:extLst>
          </p:cNvPr>
          <p:cNvSpPr>
            <a:spLocks noGrp="1"/>
          </p:cNvSpPr>
          <p:nvPr>
            <p:ph type="body" sz="quarter" idx="18" hasCustomPrompt="1"/>
          </p:nvPr>
        </p:nvSpPr>
        <p:spPr>
          <a:xfrm>
            <a:off x="6632171" y="1253531"/>
            <a:ext cx="4886729" cy="1200329"/>
          </a:xfrm>
          <a:prstGeom prst="rect">
            <a:avLst/>
          </a:prstGeom>
          <a:noFill/>
        </p:spPr>
        <p:txBody>
          <a:bodyPr wrap="square" rtlCol="0">
            <a:spAutoFit/>
          </a:bodyPr>
          <a:lstStyle>
            <a:lvl1pPr marL="0" indent="0" algn="r">
              <a:lnSpc>
                <a:spcPct val="100000"/>
              </a:lnSpc>
              <a:buNone/>
              <a:defRPr lang="zh-CN" altLang="en-US" sz="7200" i="1" dirty="0">
                <a:solidFill>
                  <a:schemeClr val="bg1">
                    <a:lumMod val="95000"/>
                  </a:schemeClr>
                </a:solidFill>
              </a:defRPr>
            </a:lvl1pPr>
          </a:lstStyle>
          <a:p>
            <a:pPr marL="0" lvl="0"/>
            <a:r>
              <a:rPr lang="en-US" altLang="zh-CN" dirty="0"/>
              <a:t>Your name</a:t>
            </a:r>
            <a:endParaRPr lang="zh-CN" altLang="en-US" dirty="0"/>
          </a:p>
        </p:txBody>
      </p:sp>
      <p:sp>
        <p:nvSpPr>
          <p:cNvPr id="12" name="文本占位符 11">
            <a:extLst>
              <a:ext uri="{FF2B5EF4-FFF2-40B4-BE49-F238E27FC236}">
                <a16:creationId xmlns:a16="http://schemas.microsoft.com/office/drawing/2014/main" id="{6B6E573A-9E7C-4568-A497-C4E493D4CF36}"/>
              </a:ext>
            </a:extLst>
          </p:cNvPr>
          <p:cNvSpPr>
            <a:spLocks noGrp="1"/>
          </p:cNvSpPr>
          <p:nvPr>
            <p:ph type="body" sz="quarter" idx="22" hasCustomPrompt="1"/>
          </p:nvPr>
        </p:nvSpPr>
        <p:spPr>
          <a:xfrm>
            <a:off x="7398196" y="3937575"/>
            <a:ext cx="3814536" cy="400110"/>
          </a:xfrm>
          <a:prstGeom prst="rect">
            <a:avLst/>
          </a:prstGeom>
        </p:spPr>
        <p:txBody>
          <a:bodyPr>
            <a:spAutoFit/>
          </a:bodyPr>
          <a:lstStyle>
            <a:lvl1pPr marL="0" indent="0">
              <a:lnSpc>
                <a:spcPct val="100000"/>
              </a:lnSpc>
              <a:buNone/>
              <a:defRPr sz="2000"/>
            </a:lvl1pPr>
          </a:lstStyle>
          <a:p>
            <a:pPr lvl="0"/>
            <a:r>
              <a:rPr lang="zh-CN" altLang="en-US" dirty="0"/>
              <a:t>简单地介绍一下自己吧</a:t>
            </a:r>
          </a:p>
        </p:txBody>
      </p:sp>
      <p:sp>
        <p:nvSpPr>
          <p:cNvPr id="40" name="文本占位符 11">
            <a:extLst>
              <a:ext uri="{FF2B5EF4-FFF2-40B4-BE49-F238E27FC236}">
                <a16:creationId xmlns:a16="http://schemas.microsoft.com/office/drawing/2014/main" id="{81E5F55E-3E35-4855-9A6D-086B5328EF1D}"/>
              </a:ext>
            </a:extLst>
          </p:cNvPr>
          <p:cNvSpPr>
            <a:spLocks noGrp="1"/>
          </p:cNvSpPr>
          <p:nvPr>
            <p:ph type="body" sz="quarter" idx="23" hasCustomPrompt="1"/>
          </p:nvPr>
        </p:nvSpPr>
        <p:spPr>
          <a:xfrm>
            <a:off x="7398196" y="4685329"/>
            <a:ext cx="3814536" cy="400110"/>
          </a:xfrm>
          <a:prstGeom prst="rect">
            <a:avLst/>
          </a:prstGeom>
        </p:spPr>
        <p:txBody>
          <a:bodyPr>
            <a:spAutoFit/>
          </a:bodyPr>
          <a:lstStyle>
            <a:lvl1pPr marL="0" indent="0">
              <a:lnSpc>
                <a:spcPct val="100000"/>
              </a:lnSpc>
              <a:buNone/>
              <a:defRPr sz="2000"/>
            </a:lvl1pPr>
          </a:lstStyle>
          <a:p>
            <a:pPr lvl="0"/>
            <a:r>
              <a:rPr lang="zh-CN" altLang="en-US" dirty="0"/>
              <a:t>简单地介绍一下自己吧</a:t>
            </a:r>
          </a:p>
        </p:txBody>
      </p:sp>
      <p:sp>
        <p:nvSpPr>
          <p:cNvPr id="41" name="文本占位符 11">
            <a:extLst>
              <a:ext uri="{FF2B5EF4-FFF2-40B4-BE49-F238E27FC236}">
                <a16:creationId xmlns:a16="http://schemas.microsoft.com/office/drawing/2014/main" id="{843573CA-8751-4554-BB29-42418EFD21FF}"/>
              </a:ext>
            </a:extLst>
          </p:cNvPr>
          <p:cNvSpPr>
            <a:spLocks noGrp="1"/>
          </p:cNvSpPr>
          <p:nvPr>
            <p:ph type="body" sz="quarter" idx="24" hasCustomPrompt="1"/>
          </p:nvPr>
        </p:nvSpPr>
        <p:spPr>
          <a:xfrm>
            <a:off x="7398196" y="5433083"/>
            <a:ext cx="3814536" cy="400110"/>
          </a:xfrm>
          <a:prstGeom prst="rect">
            <a:avLst/>
          </a:prstGeom>
        </p:spPr>
        <p:txBody>
          <a:bodyPr>
            <a:spAutoFit/>
          </a:bodyPr>
          <a:lstStyle>
            <a:lvl1pPr marL="0" indent="0">
              <a:lnSpc>
                <a:spcPct val="100000"/>
              </a:lnSpc>
              <a:buNone/>
              <a:defRPr sz="2000"/>
            </a:lvl1pPr>
          </a:lstStyle>
          <a:p>
            <a:pPr lvl="0"/>
            <a:r>
              <a:rPr lang="zh-CN" altLang="en-US" dirty="0"/>
              <a:t>简单地介绍一下自己吧</a:t>
            </a:r>
          </a:p>
        </p:txBody>
      </p:sp>
      <p:sp>
        <p:nvSpPr>
          <p:cNvPr id="35" name="文本占位符 6">
            <a:extLst>
              <a:ext uri="{FF2B5EF4-FFF2-40B4-BE49-F238E27FC236}">
                <a16:creationId xmlns:a16="http://schemas.microsoft.com/office/drawing/2014/main" id="{493EE918-2C0A-4D86-A226-4DC2266DADC1}"/>
              </a:ext>
            </a:extLst>
          </p:cNvPr>
          <p:cNvSpPr>
            <a:spLocks noGrp="1"/>
          </p:cNvSpPr>
          <p:nvPr>
            <p:ph type="body" sz="quarter" idx="17" hasCustomPrompt="1"/>
          </p:nvPr>
        </p:nvSpPr>
        <p:spPr>
          <a:xfrm>
            <a:off x="6749903" y="2564527"/>
            <a:ext cx="3396528" cy="400110"/>
          </a:xfrm>
          <a:prstGeom prst="rect">
            <a:avLst/>
          </a:prstGeom>
          <a:noFill/>
        </p:spPr>
        <p:txBody>
          <a:bodyPr wrap="square" lIns="0" rtlCol="0">
            <a:spAutoFit/>
          </a:bodyPr>
          <a:lstStyle>
            <a:lvl1pPr marL="0" indent="0">
              <a:lnSpc>
                <a:spcPct val="100000"/>
              </a:lnSpc>
              <a:buNone/>
              <a:defRPr lang="zh-CN" altLang="en-US" b="1" dirty="0">
                <a:solidFill>
                  <a:schemeClr val="accent2"/>
                </a:solidFill>
              </a:defRPr>
            </a:lvl1pPr>
          </a:lstStyle>
          <a:p>
            <a:pPr marL="0" lvl="0"/>
            <a:r>
              <a:rPr lang="zh-CN" altLang="en-US" dirty="0"/>
              <a:t>你所在的院系 </a:t>
            </a:r>
            <a:r>
              <a:rPr lang="en-US" altLang="zh-CN" dirty="0"/>
              <a:t>/ </a:t>
            </a:r>
            <a:r>
              <a:rPr lang="zh-CN" altLang="en-US" dirty="0"/>
              <a:t>部门</a:t>
            </a:r>
          </a:p>
        </p:txBody>
      </p:sp>
      <p:sp>
        <p:nvSpPr>
          <p:cNvPr id="7" name="文本占位符 6">
            <a:extLst>
              <a:ext uri="{FF2B5EF4-FFF2-40B4-BE49-F238E27FC236}">
                <a16:creationId xmlns:a16="http://schemas.microsoft.com/office/drawing/2014/main" id="{5BE2FE97-1BF9-4672-980E-7517E6DBD6AE}"/>
              </a:ext>
            </a:extLst>
          </p:cNvPr>
          <p:cNvSpPr>
            <a:spLocks noGrp="1"/>
          </p:cNvSpPr>
          <p:nvPr>
            <p:ph type="body" sz="quarter" idx="16" hasCustomPrompt="1"/>
          </p:nvPr>
        </p:nvSpPr>
        <p:spPr>
          <a:xfrm>
            <a:off x="6749903" y="1812873"/>
            <a:ext cx="3088698" cy="769441"/>
          </a:xfrm>
          <a:prstGeom prst="rect">
            <a:avLst/>
          </a:prstGeom>
          <a:noFill/>
        </p:spPr>
        <p:txBody>
          <a:bodyPr wrap="square" lIns="0" rtlCol="0">
            <a:spAutoFit/>
          </a:bodyPr>
          <a:lstStyle>
            <a:lvl1pPr marL="0" indent="0">
              <a:lnSpc>
                <a:spcPct val="100000"/>
              </a:lnSpc>
              <a:buNone/>
              <a:defRPr lang="zh-CN" altLang="en-US" sz="4400" b="1" dirty="0">
                <a:solidFill>
                  <a:schemeClr val="accent1"/>
                </a:solidFill>
              </a:defRPr>
            </a:lvl1pPr>
          </a:lstStyle>
          <a:p>
            <a:pPr marL="0" lvl="0"/>
            <a:r>
              <a:rPr lang="zh-CN" altLang="en-US" dirty="0"/>
              <a:t>你的姓名</a:t>
            </a:r>
          </a:p>
        </p:txBody>
      </p:sp>
      <p:sp>
        <p:nvSpPr>
          <p:cNvPr id="4" name="日期占位符 3">
            <a:extLst>
              <a:ext uri="{FF2B5EF4-FFF2-40B4-BE49-F238E27FC236}">
                <a16:creationId xmlns:a16="http://schemas.microsoft.com/office/drawing/2014/main" id="{C6F39A5C-985A-45E7-9A75-49C65D2FFF99}"/>
              </a:ext>
            </a:extLst>
          </p:cNvPr>
          <p:cNvSpPr>
            <a:spLocks noGrp="1"/>
          </p:cNvSpPr>
          <p:nvPr>
            <p:ph type="dt" sz="half" idx="25"/>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8" name="灯片编号占位符 7">
            <a:extLst>
              <a:ext uri="{FF2B5EF4-FFF2-40B4-BE49-F238E27FC236}">
                <a16:creationId xmlns:a16="http://schemas.microsoft.com/office/drawing/2014/main" id="{4199AB45-1DDE-4716-9E03-24B1F03DEE1E}"/>
              </a:ext>
            </a:extLst>
          </p:cNvPr>
          <p:cNvSpPr>
            <a:spLocks noGrp="1"/>
          </p:cNvSpPr>
          <p:nvPr>
            <p:ph type="sldNum" sz="quarter" idx="27"/>
          </p:nvPr>
        </p:nvSpPr>
        <p:spPr/>
        <p:txBody>
          <a:bodyPr/>
          <a:lstStyle/>
          <a:p>
            <a:fld id="{C79ECAFE-A460-4E13-ABCB-32CAE6136244}" type="slidenum">
              <a:rPr lang="zh-CN" altLang="en-US" smtClean="0"/>
              <a:pPr/>
              <a:t>‹#›</a:t>
            </a:fld>
            <a:endParaRPr lang="zh-CN" altLang="en-US" dirty="0"/>
          </a:p>
        </p:txBody>
      </p:sp>
      <p:sp>
        <p:nvSpPr>
          <p:cNvPr id="22" name="矩形 21">
            <a:extLst>
              <a:ext uri="{FF2B5EF4-FFF2-40B4-BE49-F238E27FC236}">
                <a16:creationId xmlns:a16="http://schemas.microsoft.com/office/drawing/2014/main" id="{48CD219B-14F1-4CD9-BB95-42E3D9B18AFB}"/>
              </a:ext>
            </a:extLst>
          </p:cNvPr>
          <p:cNvSpPr/>
          <p:nvPr userDrawn="1"/>
        </p:nvSpPr>
        <p:spPr>
          <a:xfrm>
            <a:off x="5341519" y="3365304"/>
            <a:ext cx="2252502" cy="154113"/>
          </a:xfrm>
          <a:prstGeom prst="rect">
            <a:avLst/>
          </a:prstGeom>
          <a:gradFill>
            <a:gsLst>
              <a:gs pos="100000">
                <a:srgbClr val="FDA913"/>
              </a:gs>
              <a:gs pos="0">
                <a:schemeClr val="accent2">
                  <a:lumMod val="60000"/>
                  <a:lumOff val="4000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endParaRPr>
          </a:p>
        </p:txBody>
      </p:sp>
    </p:spTree>
    <p:extLst>
      <p:ext uri="{BB962C8B-B14F-4D97-AF65-F5344CB8AC3E}">
        <p14:creationId xmlns:p14="http://schemas.microsoft.com/office/powerpoint/2010/main" val="2011837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自我介绍-2">
    <p:spTree>
      <p:nvGrpSpPr>
        <p:cNvPr id="1" name=""/>
        <p:cNvGrpSpPr/>
        <p:nvPr/>
      </p:nvGrpSpPr>
      <p:grpSpPr>
        <a:xfrm>
          <a:off x="0" y="0"/>
          <a:ext cx="0" cy="0"/>
          <a:chOff x="0" y="0"/>
          <a:chExt cx="0" cy="0"/>
        </a:xfrm>
      </p:grpSpPr>
      <p:pic>
        <p:nvPicPr>
          <p:cNvPr id="28" name="图片 27">
            <a:extLst>
              <a:ext uri="{FF2B5EF4-FFF2-40B4-BE49-F238E27FC236}">
                <a16:creationId xmlns:a16="http://schemas.microsoft.com/office/drawing/2014/main" id="{8CBAED47-95FC-4199-A58F-00BF5C6A59C3}"/>
              </a:ext>
            </a:extLst>
          </p:cNvPr>
          <p:cNvPicPr>
            <a:picLocks noChangeAspect="1"/>
          </p:cNvPicPr>
          <p:nvPr userDrawn="1"/>
        </p:nvPicPr>
        <p:blipFill rotWithShape="1">
          <a:blip r:embed="rId2">
            <a:alphaModFix amt="5000"/>
            <a:extLst>
              <a:ext uri="{28A0092B-C50C-407E-A947-70E740481C1C}">
                <a14:useLocalDpi xmlns:a14="http://schemas.microsoft.com/office/drawing/2010/main" val="0"/>
              </a:ext>
            </a:extLst>
          </a:blip>
          <a:srcRect t="7878" b="7878"/>
          <a:stretch/>
        </p:blipFill>
        <p:spPr>
          <a:xfrm>
            <a:off x="0" y="0"/>
            <a:ext cx="12192000" cy="6858000"/>
          </a:xfrm>
          <a:prstGeom prst="rect">
            <a:avLst/>
          </a:prstGeom>
        </p:spPr>
      </p:pic>
      <p:pic>
        <p:nvPicPr>
          <p:cNvPr id="23" name="图片 22">
            <a:extLst>
              <a:ext uri="{FF2B5EF4-FFF2-40B4-BE49-F238E27FC236}">
                <a16:creationId xmlns:a16="http://schemas.microsoft.com/office/drawing/2014/main" id="{B642941B-B9A7-46B1-9137-AD762DCB0BD1}"/>
              </a:ext>
            </a:extLst>
          </p:cNvPr>
          <p:cNvPicPr>
            <a:picLocks/>
          </p:cNvPicPr>
          <p:nvPr userDrawn="1"/>
        </p:nvPicPr>
        <p:blipFill>
          <a:blip r:embed="rId3">
            <a:extLst>
              <a:ext uri="{28A0092B-C50C-407E-A947-70E740481C1C}">
                <a14:useLocalDpi xmlns:a14="http://schemas.microsoft.com/office/drawing/2010/main" val="0"/>
              </a:ext>
            </a:extLst>
          </a:blip>
          <a:stretch>
            <a:fillRect/>
          </a:stretch>
        </p:blipFill>
        <p:spPr>
          <a:xfrm>
            <a:off x="10136962" y="292375"/>
            <a:ext cx="1375700" cy="437285"/>
          </a:xfrm>
          <a:prstGeom prst="rect">
            <a:avLst/>
          </a:prstGeom>
        </p:spPr>
      </p:pic>
      <p:sp>
        <p:nvSpPr>
          <p:cNvPr id="3" name="文本占位符 2">
            <a:extLst>
              <a:ext uri="{FF2B5EF4-FFF2-40B4-BE49-F238E27FC236}">
                <a16:creationId xmlns:a16="http://schemas.microsoft.com/office/drawing/2014/main" id="{0230BCF6-912A-47DC-915C-0354456A9E11}"/>
              </a:ext>
            </a:extLst>
          </p:cNvPr>
          <p:cNvSpPr>
            <a:spLocks noGrp="1"/>
          </p:cNvSpPr>
          <p:nvPr>
            <p:ph type="body" sz="quarter" idx="25" hasCustomPrompt="1"/>
          </p:nvPr>
        </p:nvSpPr>
        <p:spPr>
          <a:xfrm>
            <a:off x="0" y="1093511"/>
            <a:ext cx="6400712" cy="1446550"/>
          </a:xfrm>
          <a:prstGeom prst="rect">
            <a:avLst/>
          </a:prstGeom>
          <a:noFill/>
        </p:spPr>
        <p:txBody>
          <a:bodyPr wrap="square" rtlCol="0">
            <a:spAutoFit/>
          </a:bodyPr>
          <a:lstStyle>
            <a:lvl1pPr algn="r">
              <a:defRPr kumimoji="0" lang="zh-CN" altLang="en-US" sz="8800" b="0" i="1" u="none" strike="noStrike" cap="none" spc="0" normalizeH="0" baseline="0" dirty="0">
                <a:ln>
                  <a:noFill/>
                </a:ln>
                <a:solidFill>
                  <a:schemeClr val="bg1">
                    <a:lumMod val="95000"/>
                  </a:schemeClr>
                </a:solidFill>
                <a:effectLst/>
                <a:uLnTx/>
                <a:uFillTx/>
                <a:latin typeface="Arial"/>
                <a:ea typeface="微软雅黑"/>
              </a:defRPr>
            </a:lvl1pPr>
          </a:lstStyle>
          <a:p>
            <a:pPr marL="0" marR="0" lvl="0" indent="0" fontAlgn="auto">
              <a:lnSpc>
                <a:spcPct val="100000"/>
              </a:lnSpc>
              <a:spcBef>
                <a:spcPts val="0"/>
              </a:spcBef>
              <a:spcAft>
                <a:spcPts val="0"/>
              </a:spcAft>
              <a:buClrTx/>
              <a:buSzTx/>
              <a:buFontTx/>
              <a:buNone/>
              <a:tabLst/>
            </a:pPr>
            <a:r>
              <a:rPr lang="en-US" altLang="zh-CN" dirty="0"/>
              <a:t>Your name</a:t>
            </a:r>
            <a:endParaRPr lang="zh-CN" altLang="en-US" dirty="0"/>
          </a:p>
        </p:txBody>
      </p:sp>
      <p:sp>
        <p:nvSpPr>
          <p:cNvPr id="68" name="文本占位符 67">
            <a:extLst>
              <a:ext uri="{FF2B5EF4-FFF2-40B4-BE49-F238E27FC236}">
                <a16:creationId xmlns:a16="http://schemas.microsoft.com/office/drawing/2014/main" id="{B5D6DB47-5BC5-4C49-AD88-480E7DAD3EAF}"/>
              </a:ext>
            </a:extLst>
          </p:cNvPr>
          <p:cNvSpPr>
            <a:spLocks noGrp="1"/>
          </p:cNvSpPr>
          <p:nvPr>
            <p:ph type="body" sz="quarter" idx="11" hasCustomPrompt="1"/>
          </p:nvPr>
        </p:nvSpPr>
        <p:spPr>
          <a:xfrm>
            <a:off x="1216933" y="347251"/>
            <a:ext cx="8920029" cy="402291"/>
          </a:xfrm>
          <a:prstGeom prst="rect">
            <a:avLst/>
          </a:prstGeom>
        </p:spPr>
        <p:txBody>
          <a:bodyPr lIns="0" bIns="46800">
            <a:spAutoFit/>
          </a:bodyPr>
          <a:lstStyle>
            <a:lvl1pPr marL="0" indent="0">
              <a:lnSpc>
                <a:spcPct val="100000"/>
              </a:lnSpc>
              <a:buNone/>
              <a:defRPr b="1">
                <a:solidFill>
                  <a:schemeClr val="accent1"/>
                </a:solidFill>
                <a:latin typeface="+mj-ea"/>
                <a:ea typeface="+mj-ea"/>
              </a:defRPr>
            </a:lvl1pPr>
          </a:lstStyle>
          <a:p>
            <a:pPr lvl="0"/>
            <a:r>
              <a:rPr lang="zh-CN" altLang="en-US" dirty="0"/>
              <a:t>请输入你的章节标题</a:t>
            </a:r>
          </a:p>
        </p:txBody>
      </p:sp>
      <p:sp>
        <p:nvSpPr>
          <p:cNvPr id="12" name="文本占位符 11">
            <a:extLst>
              <a:ext uri="{FF2B5EF4-FFF2-40B4-BE49-F238E27FC236}">
                <a16:creationId xmlns:a16="http://schemas.microsoft.com/office/drawing/2014/main" id="{6B6E573A-9E7C-4568-A497-C4E493D4CF36}"/>
              </a:ext>
            </a:extLst>
          </p:cNvPr>
          <p:cNvSpPr>
            <a:spLocks noGrp="1"/>
          </p:cNvSpPr>
          <p:nvPr>
            <p:ph type="body" sz="quarter" idx="22" hasCustomPrompt="1"/>
          </p:nvPr>
        </p:nvSpPr>
        <p:spPr>
          <a:xfrm>
            <a:off x="660400" y="3881451"/>
            <a:ext cx="3610645" cy="400110"/>
          </a:xfrm>
          <a:prstGeom prst="rect">
            <a:avLst/>
          </a:prstGeom>
        </p:spPr>
        <p:txBody>
          <a:bodyPr wrap="square">
            <a:spAutoFit/>
          </a:bodyPr>
          <a:lstStyle>
            <a:lvl1pPr marL="0" indent="0" algn="r">
              <a:lnSpc>
                <a:spcPct val="100000"/>
              </a:lnSpc>
              <a:buNone/>
              <a:defRPr sz="2000"/>
            </a:lvl1pPr>
          </a:lstStyle>
          <a:p>
            <a:pPr lvl="0"/>
            <a:r>
              <a:rPr lang="zh-CN" altLang="en-US" dirty="0"/>
              <a:t>简单地介绍一下自己吧</a:t>
            </a:r>
          </a:p>
        </p:txBody>
      </p:sp>
      <p:sp>
        <p:nvSpPr>
          <p:cNvPr id="40" name="文本占位符 11">
            <a:extLst>
              <a:ext uri="{FF2B5EF4-FFF2-40B4-BE49-F238E27FC236}">
                <a16:creationId xmlns:a16="http://schemas.microsoft.com/office/drawing/2014/main" id="{81E5F55E-3E35-4855-9A6D-086B5328EF1D}"/>
              </a:ext>
            </a:extLst>
          </p:cNvPr>
          <p:cNvSpPr>
            <a:spLocks noGrp="1"/>
          </p:cNvSpPr>
          <p:nvPr>
            <p:ph type="body" sz="quarter" idx="23" hasCustomPrompt="1"/>
          </p:nvPr>
        </p:nvSpPr>
        <p:spPr>
          <a:xfrm>
            <a:off x="660400" y="4685329"/>
            <a:ext cx="3610646" cy="400110"/>
          </a:xfrm>
          <a:prstGeom prst="rect">
            <a:avLst/>
          </a:prstGeom>
        </p:spPr>
        <p:txBody>
          <a:bodyPr wrap="square">
            <a:spAutoFit/>
          </a:bodyPr>
          <a:lstStyle>
            <a:lvl1pPr marL="0" indent="0" algn="r">
              <a:lnSpc>
                <a:spcPct val="100000"/>
              </a:lnSpc>
              <a:buNone/>
              <a:defRPr sz="2000"/>
            </a:lvl1pPr>
          </a:lstStyle>
          <a:p>
            <a:pPr lvl="0"/>
            <a:r>
              <a:rPr lang="zh-CN" altLang="en-US" dirty="0"/>
              <a:t>简单地介绍一下自己吧</a:t>
            </a:r>
          </a:p>
        </p:txBody>
      </p:sp>
      <p:sp>
        <p:nvSpPr>
          <p:cNvPr id="41" name="文本占位符 11">
            <a:extLst>
              <a:ext uri="{FF2B5EF4-FFF2-40B4-BE49-F238E27FC236}">
                <a16:creationId xmlns:a16="http://schemas.microsoft.com/office/drawing/2014/main" id="{843573CA-8751-4554-BB29-42418EFD21FF}"/>
              </a:ext>
            </a:extLst>
          </p:cNvPr>
          <p:cNvSpPr>
            <a:spLocks noGrp="1"/>
          </p:cNvSpPr>
          <p:nvPr>
            <p:ph type="body" sz="quarter" idx="24" hasCustomPrompt="1"/>
          </p:nvPr>
        </p:nvSpPr>
        <p:spPr>
          <a:xfrm>
            <a:off x="660400" y="5433083"/>
            <a:ext cx="3610646" cy="400110"/>
          </a:xfrm>
          <a:prstGeom prst="rect">
            <a:avLst/>
          </a:prstGeom>
        </p:spPr>
        <p:txBody>
          <a:bodyPr wrap="square">
            <a:spAutoFit/>
          </a:bodyPr>
          <a:lstStyle>
            <a:lvl1pPr marL="0" indent="0" algn="r">
              <a:lnSpc>
                <a:spcPct val="100000"/>
              </a:lnSpc>
              <a:buNone/>
              <a:defRPr sz="2000"/>
            </a:lvl1pPr>
          </a:lstStyle>
          <a:p>
            <a:pPr lvl="0"/>
            <a:r>
              <a:rPr lang="zh-CN" altLang="en-US" dirty="0"/>
              <a:t>简单地介绍一下自己吧</a:t>
            </a:r>
          </a:p>
        </p:txBody>
      </p:sp>
      <p:sp>
        <p:nvSpPr>
          <p:cNvPr id="52" name="文本占位符 6">
            <a:extLst>
              <a:ext uri="{FF2B5EF4-FFF2-40B4-BE49-F238E27FC236}">
                <a16:creationId xmlns:a16="http://schemas.microsoft.com/office/drawing/2014/main" id="{E7D71F7E-B9AF-4110-AF3B-4D694C6716C5}"/>
              </a:ext>
            </a:extLst>
          </p:cNvPr>
          <p:cNvSpPr>
            <a:spLocks noGrp="1"/>
          </p:cNvSpPr>
          <p:nvPr>
            <p:ph type="body" sz="quarter" idx="16" hasCustomPrompt="1"/>
          </p:nvPr>
        </p:nvSpPr>
        <p:spPr>
          <a:xfrm>
            <a:off x="2331720" y="2106802"/>
            <a:ext cx="3088698" cy="769441"/>
          </a:xfrm>
          <a:prstGeom prst="rect">
            <a:avLst/>
          </a:prstGeom>
          <a:noFill/>
        </p:spPr>
        <p:txBody>
          <a:bodyPr wrap="square" rIns="0" rtlCol="0">
            <a:spAutoFit/>
          </a:bodyPr>
          <a:lstStyle>
            <a:lvl1pPr marL="0" indent="0" algn="r">
              <a:lnSpc>
                <a:spcPct val="100000"/>
              </a:lnSpc>
              <a:buNone/>
              <a:defRPr lang="zh-CN" altLang="en-US" sz="4400" b="1" dirty="0">
                <a:solidFill>
                  <a:schemeClr val="accent1"/>
                </a:solidFill>
              </a:defRPr>
            </a:lvl1pPr>
          </a:lstStyle>
          <a:p>
            <a:pPr marL="0" lvl="0"/>
            <a:r>
              <a:rPr lang="zh-CN" altLang="en-US" dirty="0"/>
              <a:t>你的姓名</a:t>
            </a:r>
          </a:p>
        </p:txBody>
      </p:sp>
      <p:sp>
        <p:nvSpPr>
          <p:cNvPr id="53" name="文本占位符 6">
            <a:extLst>
              <a:ext uri="{FF2B5EF4-FFF2-40B4-BE49-F238E27FC236}">
                <a16:creationId xmlns:a16="http://schemas.microsoft.com/office/drawing/2014/main" id="{6FEED79F-374C-4A77-8261-48BAD85A0C95}"/>
              </a:ext>
            </a:extLst>
          </p:cNvPr>
          <p:cNvSpPr>
            <a:spLocks noGrp="1"/>
          </p:cNvSpPr>
          <p:nvPr>
            <p:ph type="body" sz="quarter" idx="17" hasCustomPrompt="1"/>
          </p:nvPr>
        </p:nvSpPr>
        <p:spPr>
          <a:xfrm>
            <a:off x="1541828" y="3152034"/>
            <a:ext cx="3396528" cy="400110"/>
          </a:xfrm>
          <a:prstGeom prst="rect">
            <a:avLst/>
          </a:prstGeom>
          <a:noFill/>
        </p:spPr>
        <p:txBody>
          <a:bodyPr wrap="square" rIns="0" rtlCol="0">
            <a:spAutoFit/>
          </a:bodyPr>
          <a:lstStyle>
            <a:lvl1pPr marL="0" indent="0" algn="r">
              <a:lnSpc>
                <a:spcPct val="100000"/>
              </a:lnSpc>
              <a:buNone/>
              <a:defRPr lang="zh-CN" altLang="en-US" b="1" dirty="0">
                <a:solidFill>
                  <a:schemeClr val="accent2"/>
                </a:solidFill>
              </a:defRPr>
            </a:lvl1pPr>
          </a:lstStyle>
          <a:p>
            <a:pPr marL="0" lvl="0"/>
            <a:r>
              <a:rPr lang="zh-CN" altLang="en-US" dirty="0"/>
              <a:t>你所在的院系 </a:t>
            </a:r>
            <a:r>
              <a:rPr lang="en-US" altLang="zh-CN" dirty="0"/>
              <a:t>/ </a:t>
            </a:r>
            <a:r>
              <a:rPr lang="zh-CN" altLang="en-US" dirty="0"/>
              <a:t>部门</a:t>
            </a:r>
          </a:p>
        </p:txBody>
      </p:sp>
      <p:sp>
        <p:nvSpPr>
          <p:cNvPr id="33" name="图片占位符 32">
            <a:extLst>
              <a:ext uri="{FF2B5EF4-FFF2-40B4-BE49-F238E27FC236}">
                <a16:creationId xmlns:a16="http://schemas.microsoft.com/office/drawing/2014/main" id="{2A0E9EC8-9D5F-4797-8D9A-A8CFA68627AE}"/>
              </a:ext>
            </a:extLst>
          </p:cNvPr>
          <p:cNvSpPr>
            <a:spLocks noGrp="1"/>
          </p:cNvSpPr>
          <p:nvPr>
            <p:ph type="pic" sz="quarter" idx="12"/>
          </p:nvPr>
        </p:nvSpPr>
        <p:spPr>
          <a:xfrm>
            <a:off x="5131444" y="0"/>
            <a:ext cx="7060556" cy="6858000"/>
          </a:xfrm>
          <a:custGeom>
            <a:avLst/>
            <a:gdLst>
              <a:gd name="connsiteX0" fmla="*/ 2232141 w 7060556"/>
              <a:gd name="connsiteY0" fmla="*/ 0 h 6858000"/>
              <a:gd name="connsiteX1" fmla="*/ 7060556 w 7060556"/>
              <a:gd name="connsiteY1" fmla="*/ 0 h 6858000"/>
              <a:gd name="connsiteX2" fmla="*/ 7060556 w 7060556"/>
              <a:gd name="connsiteY2" fmla="*/ 6858000 h 6858000"/>
              <a:gd name="connsiteX3" fmla="*/ 659756 w 7060556"/>
              <a:gd name="connsiteY3" fmla="*/ 6858000 h 6858000"/>
              <a:gd name="connsiteX4" fmla="*/ 0 w 7060556"/>
              <a:gd name="connsiteY4" fmla="*/ 5318567 h 6858000"/>
              <a:gd name="connsiteX5" fmla="*/ 2076565 w 7060556"/>
              <a:gd name="connsiteY5" fmla="*/ 34199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60556" h="6858000">
                <a:moveTo>
                  <a:pt x="2232141" y="0"/>
                </a:moveTo>
                <a:lnTo>
                  <a:pt x="7060556" y="0"/>
                </a:lnTo>
                <a:lnTo>
                  <a:pt x="7060556" y="6858000"/>
                </a:lnTo>
                <a:lnTo>
                  <a:pt x="659756" y="6858000"/>
                </a:lnTo>
                <a:lnTo>
                  <a:pt x="0" y="5318567"/>
                </a:lnTo>
                <a:cubicBezTo>
                  <a:pt x="292020" y="4312534"/>
                  <a:pt x="1148983" y="2384867"/>
                  <a:pt x="2076565" y="341996"/>
                </a:cubicBezTo>
                <a:close/>
              </a:path>
            </a:pathLst>
          </a:custGeom>
        </p:spPr>
        <p:txBody>
          <a:bodyPr wrap="square">
            <a:noAutofit/>
          </a:bodyPr>
          <a:lstStyle/>
          <a:p>
            <a:endParaRPr lang="zh-CN" altLang="en-US" dirty="0"/>
          </a:p>
        </p:txBody>
      </p:sp>
      <p:grpSp>
        <p:nvGrpSpPr>
          <p:cNvPr id="24" name="组合 23">
            <a:extLst>
              <a:ext uri="{FF2B5EF4-FFF2-40B4-BE49-F238E27FC236}">
                <a16:creationId xmlns:a16="http://schemas.microsoft.com/office/drawing/2014/main" id="{110EAB99-DD38-4A5E-BF88-4E4469666EA8}"/>
              </a:ext>
            </a:extLst>
          </p:cNvPr>
          <p:cNvGrpSpPr>
            <a:grpSpLocks/>
          </p:cNvGrpSpPr>
          <p:nvPr userDrawn="1"/>
        </p:nvGrpSpPr>
        <p:grpSpPr>
          <a:xfrm>
            <a:off x="660400" y="344681"/>
            <a:ext cx="384771" cy="384771"/>
            <a:chOff x="669869" y="597306"/>
            <a:chExt cx="409972" cy="409973"/>
          </a:xfrm>
        </p:grpSpPr>
        <p:sp>
          <p:nvSpPr>
            <p:cNvPr id="29" name="íṥļîḓê">
              <a:extLst>
                <a:ext uri="{FF2B5EF4-FFF2-40B4-BE49-F238E27FC236}">
                  <a16:creationId xmlns:a16="http://schemas.microsoft.com/office/drawing/2014/main" id="{8C488BD2-2299-444E-9A05-8C2D8174C296}"/>
                </a:ext>
              </a:extLst>
            </p:cNvPr>
            <p:cNvSpPr/>
            <p:nvPr/>
          </p:nvSpPr>
          <p:spPr>
            <a:xfrm>
              <a:off x="669869" y="597306"/>
              <a:ext cx="409972" cy="409973"/>
            </a:xfrm>
            <a:prstGeom prst="ellipse">
              <a:avLst/>
            </a:prstGeom>
            <a:noFill/>
            <a:ln w="12700">
              <a:solidFill>
                <a:schemeClr val="accent1">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775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0" name="íṥlíḓê">
              <a:extLst>
                <a:ext uri="{FF2B5EF4-FFF2-40B4-BE49-F238E27FC236}">
                  <a16:creationId xmlns:a16="http://schemas.microsoft.com/office/drawing/2014/main" id="{231B4DC7-3517-4E59-93C9-978DE12AAF08}"/>
                </a:ext>
              </a:extLst>
            </p:cNvPr>
            <p:cNvSpPr/>
            <p:nvPr/>
          </p:nvSpPr>
          <p:spPr>
            <a:xfrm>
              <a:off x="707772" y="635208"/>
              <a:ext cx="334166" cy="334167"/>
            </a:xfrm>
            <a:prstGeom prst="ellipse">
              <a:avLst/>
            </a:prstGeom>
            <a:solidFill>
              <a:schemeClr val="accent1">
                <a:lumMod val="60000"/>
                <a:lumOff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5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1" name="ïśļiḑé">
              <a:extLst>
                <a:ext uri="{FF2B5EF4-FFF2-40B4-BE49-F238E27FC236}">
                  <a16:creationId xmlns:a16="http://schemas.microsoft.com/office/drawing/2014/main" id="{F36FF99B-93D6-4B51-80D6-6D3B4D769696}"/>
                </a:ext>
              </a:extLst>
            </p:cNvPr>
            <p:cNvSpPr/>
            <p:nvPr/>
          </p:nvSpPr>
          <p:spPr>
            <a:xfrm>
              <a:off x="772089" y="699681"/>
              <a:ext cx="205530" cy="205219"/>
            </a:xfrm>
            <a:custGeom>
              <a:avLst/>
              <a:gdLst>
                <a:gd name="connsiteX0" fmla="*/ 347041 w 607639"/>
                <a:gd name="connsiteY0" fmla="*/ 313875 h 606722"/>
                <a:gd name="connsiteX1" fmla="*/ 379713 w 607639"/>
                <a:gd name="connsiteY1" fmla="*/ 346512 h 606722"/>
                <a:gd name="connsiteX2" fmla="*/ 347041 w 607639"/>
                <a:gd name="connsiteY2" fmla="*/ 379149 h 606722"/>
                <a:gd name="connsiteX3" fmla="*/ 314369 w 607639"/>
                <a:gd name="connsiteY3" fmla="*/ 346512 h 606722"/>
                <a:gd name="connsiteX4" fmla="*/ 347041 w 607639"/>
                <a:gd name="connsiteY4" fmla="*/ 313875 h 606722"/>
                <a:gd name="connsiteX5" fmla="*/ 260563 w 607639"/>
                <a:gd name="connsiteY5" fmla="*/ 213037 h 606722"/>
                <a:gd name="connsiteX6" fmla="*/ 313452 w 607639"/>
                <a:gd name="connsiteY6" fmla="*/ 265856 h 606722"/>
                <a:gd name="connsiteX7" fmla="*/ 260563 w 607639"/>
                <a:gd name="connsiteY7" fmla="*/ 318675 h 606722"/>
                <a:gd name="connsiteX8" fmla="*/ 207674 w 607639"/>
                <a:gd name="connsiteY8" fmla="*/ 265856 h 606722"/>
                <a:gd name="connsiteX9" fmla="*/ 260563 w 607639"/>
                <a:gd name="connsiteY9" fmla="*/ 213037 h 606722"/>
                <a:gd name="connsiteX10" fmla="*/ 303775 w 607639"/>
                <a:gd name="connsiteY10" fmla="*/ 152236 h 606722"/>
                <a:gd name="connsiteX11" fmla="*/ 152466 w 607639"/>
                <a:gd name="connsiteY11" fmla="*/ 303317 h 606722"/>
                <a:gd name="connsiteX12" fmla="*/ 303775 w 607639"/>
                <a:gd name="connsiteY12" fmla="*/ 454486 h 606722"/>
                <a:gd name="connsiteX13" fmla="*/ 455173 w 607639"/>
                <a:gd name="connsiteY13" fmla="*/ 303317 h 606722"/>
                <a:gd name="connsiteX14" fmla="*/ 303775 w 607639"/>
                <a:gd name="connsiteY14" fmla="*/ 152236 h 606722"/>
                <a:gd name="connsiteX15" fmla="*/ 270042 w 607639"/>
                <a:gd name="connsiteY15" fmla="*/ 0 h 606722"/>
                <a:gd name="connsiteX16" fmla="*/ 337597 w 607639"/>
                <a:gd name="connsiteY16" fmla="*/ 0 h 606722"/>
                <a:gd name="connsiteX17" fmla="*/ 361628 w 607639"/>
                <a:gd name="connsiteY17" fmla="*/ 23995 h 606722"/>
                <a:gd name="connsiteX18" fmla="*/ 337597 w 607639"/>
                <a:gd name="connsiteY18" fmla="*/ 47901 h 606722"/>
                <a:gd name="connsiteX19" fmla="*/ 327806 w 607639"/>
                <a:gd name="connsiteY19" fmla="*/ 47901 h 606722"/>
                <a:gd name="connsiteX20" fmla="*/ 327806 w 607639"/>
                <a:gd name="connsiteY20" fmla="*/ 105756 h 606722"/>
                <a:gd name="connsiteX21" fmla="*/ 426691 w 607639"/>
                <a:gd name="connsiteY21" fmla="*/ 146726 h 606722"/>
                <a:gd name="connsiteX22" fmla="*/ 467723 w 607639"/>
                <a:gd name="connsiteY22" fmla="*/ 105756 h 606722"/>
                <a:gd name="connsiteX23" fmla="*/ 460780 w 607639"/>
                <a:gd name="connsiteY23" fmla="*/ 98913 h 606722"/>
                <a:gd name="connsiteX24" fmla="*/ 460780 w 607639"/>
                <a:gd name="connsiteY24" fmla="*/ 64965 h 606722"/>
                <a:gd name="connsiteX25" fmla="*/ 494691 w 607639"/>
                <a:gd name="connsiteY25" fmla="*/ 64965 h 606722"/>
                <a:gd name="connsiteX26" fmla="*/ 530382 w 607639"/>
                <a:gd name="connsiteY26" fmla="*/ 100602 h 606722"/>
                <a:gd name="connsiteX27" fmla="*/ 531094 w 607639"/>
                <a:gd name="connsiteY27" fmla="*/ 101313 h 606722"/>
                <a:gd name="connsiteX28" fmla="*/ 537414 w 607639"/>
                <a:gd name="connsiteY28" fmla="*/ 107534 h 606722"/>
                <a:gd name="connsiteX29" fmla="*/ 537770 w 607639"/>
                <a:gd name="connsiteY29" fmla="*/ 107978 h 606722"/>
                <a:gd name="connsiteX30" fmla="*/ 537948 w 607639"/>
                <a:gd name="connsiteY30" fmla="*/ 108156 h 606722"/>
                <a:gd name="connsiteX31" fmla="*/ 538482 w 607639"/>
                <a:gd name="connsiteY31" fmla="*/ 108689 h 606722"/>
                <a:gd name="connsiteX32" fmla="*/ 538215 w 607639"/>
                <a:gd name="connsiteY32" fmla="*/ 108423 h 606722"/>
                <a:gd name="connsiteX33" fmla="*/ 538749 w 607639"/>
                <a:gd name="connsiteY33" fmla="*/ 108867 h 606722"/>
                <a:gd name="connsiteX34" fmla="*/ 539105 w 607639"/>
                <a:gd name="connsiteY34" fmla="*/ 109311 h 606722"/>
                <a:gd name="connsiteX35" fmla="*/ 542487 w 607639"/>
                <a:gd name="connsiteY35" fmla="*/ 112688 h 606722"/>
                <a:gd name="connsiteX36" fmla="*/ 542487 w 607639"/>
                <a:gd name="connsiteY36" fmla="*/ 146637 h 606722"/>
                <a:gd name="connsiteX37" fmla="*/ 508576 w 607639"/>
                <a:gd name="connsiteY37" fmla="*/ 146637 h 606722"/>
                <a:gd name="connsiteX38" fmla="*/ 501634 w 607639"/>
                <a:gd name="connsiteY38" fmla="*/ 139705 h 606722"/>
                <a:gd name="connsiteX39" fmla="*/ 460691 w 607639"/>
                <a:gd name="connsiteY39" fmla="*/ 180675 h 606722"/>
                <a:gd name="connsiteX40" fmla="*/ 501723 w 607639"/>
                <a:gd name="connsiteY40" fmla="*/ 279410 h 606722"/>
                <a:gd name="connsiteX41" fmla="*/ 559576 w 607639"/>
                <a:gd name="connsiteY41" fmla="*/ 279410 h 606722"/>
                <a:gd name="connsiteX42" fmla="*/ 559576 w 607639"/>
                <a:gd name="connsiteY42" fmla="*/ 269634 h 606722"/>
                <a:gd name="connsiteX43" fmla="*/ 583608 w 607639"/>
                <a:gd name="connsiteY43" fmla="*/ 245639 h 606722"/>
                <a:gd name="connsiteX44" fmla="*/ 607639 w 607639"/>
                <a:gd name="connsiteY44" fmla="*/ 269634 h 606722"/>
                <a:gd name="connsiteX45" fmla="*/ 607639 w 607639"/>
                <a:gd name="connsiteY45" fmla="*/ 337088 h 606722"/>
                <a:gd name="connsiteX46" fmla="*/ 583608 w 607639"/>
                <a:gd name="connsiteY46" fmla="*/ 361083 h 606722"/>
                <a:gd name="connsiteX47" fmla="*/ 559576 w 607639"/>
                <a:gd name="connsiteY47" fmla="*/ 337088 h 606722"/>
                <a:gd name="connsiteX48" fmla="*/ 559576 w 607639"/>
                <a:gd name="connsiteY48" fmla="*/ 327312 h 606722"/>
                <a:gd name="connsiteX49" fmla="*/ 501723 w 607639"/>
                <a:gd name="connsiteY49" fmla="*/ 327312 h 606722"/>
                <a:gd name="connsiteX50" fmla="*/ 460691 w 607639"/>
                <a:gd name="connsiteY50" fmla="*/ 426047 h 606722"/>
                <a:gd name="connsiteX51" fmla="*/ 501634 w 607639"/>
                <a:gd name="connsiteY51" fmla="*/ 467017 h 606722"/>
                <a:gd name="connsiteX52" fmla="*/ 508576 w 607639"/>
                <a:gd name="connsiteY52" fmla="*/ 460085 h 606722"/>
                <a:gd name="connsiteX53" fmla="*/ 542487 w 607639"/>
                <a:gd name="connsiteY53" fmla="*/ 460085 h 606722"/>
                <a:gd name="connsiteX54" fmla="*/ 542487 w 607639"/>
                <a:gd name="connsiteY54" fmla="*/ 493945 h 606722"/>
                <a:gd name="connsiteX55" fmla="*/ 518990 w 607639"/>
                <a:gd name="connsiteY55" fmla="*/ 517496 h 606722"/>
                <a:gd name="connsiteX56" fmla="*/ 494691 w 607639"/>
                <a:gd name="connsiteY56" fmla="*/ 541668 h 606722"/>
                <a:gd name="connsiteX57" fmla="*/ 460780 w 607639"/>
                <a:gd name="connsiteY57" fmla="*/ 541668 h 606722"/>
                <a:gd name="connsiteX58" fmla="*/ 460780 w 607639"/>
                <a:gd name="connsiteY58" fmla="*/ 507809 h 606722"/>
                <a:gd name="connsiteX59" fmla="*/ 467723 w 607639"/>
                <a:gd name="connsiteY59" fmla="*/ 500877 h 606722"/>
                <a:gd name="connsiteX60" fmla="*/ 426691 w 607639"/>
                <a:gd name="connsiteY60" fmla="*/ 459996 h 606722"/>
                <a:gd name="connsiteX61" fmla="*/ 327806 w 607639"/>
                <a:gd name="connsiteY61" fmla="*/ 500966 h 606722"/>
                <a:gd name="connsiteX62" fmla="*/ 327806 w 607639"/>
                <a:gd name="connsiteY62" fmla="*/ 558732 h 606722"/>
                <a:gd name="connsiteX63" fmla="*/ 337597 w 607639"/>
                <a:gd name="connsiteY63" fmla="*/ 558732 h 606722"/>
                <a:gd name="connsiteX64" fmla="*/ 361628 w 607639"/>
                <a:gd name="connsiteY64" fmla="*/ 582727 h 606722"/>
                <a:gd name="connsiteX65" fmla="*/ 337597 w 607639"/>
                <a:gd name="connsiteY65" fmla="*/ 606722 h 606722"/>
                <a:gd name="connsiteX66" fmla="*/ 270042 w 607639"/>
                <a:gd name="connsiteY66" fmla="*/ 606722 h 606722"/>
                <a:gd name="connsiteX67" fmla="*/ 246011 w 607639"/>
                <a:gd name="connsiteY67" fmla="*/ 582727 h 606722"/>
                <a:gd name="connsiteX68" fmla="*/ 270042 w 607639"/>
                <a:gd name="connsiteY68" fmla="*/ 558732 h 606722"/>
                <a:gd name="connsiteX69" fmla="*/ 279833 w 607639"/>
                <a:gd name="connsiteY69" fmla="*/ 558732 h 606722"/>
                <a:gd name="connsiteX70" fmla="*/ 279833 w 607639"/>
                <a:gd name="connsiteY70" fmla="*/ 500966 h 606722"/>
                <a:gd name="connsiteX71" fmla="*/ 180948 w 607639"/>
                <a:gd name="connsiteY71" fmla="*/ 459996 h 606722"/>
                <a:gd name="connsiteX72" fmla="*/ 139916 w 607639"/>
                <a:gd name="connsiteY72" fmla="*/ 500877 h 606722"/>
                <a:gd name="connsiteX73" fmla="*/ 146859 w 607639"/>
                <a:gd name="connsiteY73" fmla="*/ 507809 h 606722"/>
                <a:gd name="connsiteX74" fmla="*/ 146859 w 607639"/>
                <a:gd name="connsiteY74" fmla="*/ 541668 h 606722"/>
                <a:gd name="connsiteX75" fmla="*/ 112859 w 607639"/>
                <a:gd name="connsiteY75" fmla="*/ 541668 h 606722"/>
                <a:gd name="connsiteX76" fmla="*/ 77257 w 607639"/>
                <a:gd name="connsiteY76" fmla="*/ 506120 h 606722"/>
                <a:gd name="connsiteX77" fmla="*/ 68534 w 607639"/>
                <a:gd name="connsiteY77" fmla="*/ 497411 h 606722"/>
                <a:gd name="connsiteX78" fmla="*/ 65063 w 607639"/>
                <a:gd name="connsiteY78" fmla="*/ 493945 h 606722"/>
                <a:gd name="connsiteX79" fmla="*/ 65063 w 607639"/>
                <a:gd name="connsiteY79" fmla="*/ 460085 h 606722"/>
                <a:gd name="connsiteX80" fmla="*/ 99063 w 607639"/>
                <a:gd name="connsiteY80" fmla="*/ 460085 h 606722"/>
                <a:gd name="connsiteX81" fmla="*/ 105916 w 607639"/>
                <a:gd name="connsiteY81" fmla="*/ 467017 h 606722"/>
                <a:gd name="connsiteX82" fmla="*/ 146948 w 607639"/>
                <a:gd name="connsiteY82" fmla="*/ 426047 h 606722"/>
                <a:gd name="connsiteX83" fmla="*/ 105916 w 607639"/>
                <a:gd name="connsiteY83" fmla="*/ 327312 h 606722"/>
                <a:gd name="connsiteX84" fmla="*/ 47974 w 607639"/>
                <a:gd name="connsiteY84" fmla="*/ 327312 h 606722"/>
                <a:gd name="connsiteX85" fmla="*/ 47974 w 607639"/>
                <a:gd name="connsiteY85" fmla="*/ 337088 h 606722"/>
                <a:gd name="connsiteX86" fmla="*/ 24031 w 607639"/>
                <a:gd name="connsiteY86" fmla="*/ 361083 h 606722"/>
                <a:gd name="connsiteX87" fmla="*/ 0 w 607639"/>
                <a:gd name="connsiteY87" fmla="*/ 337088 h 606722"/>
                <a:gd name="connsiteX88" fmla="*/ 0 w 607639"/>
                <a:gd name="connsiteY88" fmla="*/ 269634 h 606722"/>
                <a:gd name="connsiteX89" fmla="*/ 24031 w 607639"/>
                <a:gd name="connsiteY89" fmla="*/ 245639 h 606722"/>
                <a:gd name="connsiteX90" fmla="*/ 47974 w 607639"/>
                <a:gd name="connsiteY90" fmla="*/ 269634 h 606722"/>
                <a:gd name="connsiteX91" fmla="*/ 47974 w 607639"/>
                <a:gd name="connsiteY91" fmla="*/ 279410 h 606722"/>
                <a:gd name="connsiteX92" fmla="*/ 105916 w 607639"/>
                <a:gd name="connsiteY92" fmla="*/ 279410 h 606722"/>
                <a:gd name="connsiteX93" fmla="*/ 146948 w 607639"/>
                <a:gd name="connsiteY93" fmla="*/ 180675 h 606722"/>
                <a:gd name="connsiteX94" fmla="*/ 105916 w 607639"/>
                <a:gd name="connsiteY94" fmla="*/ 139705 h 606722"/>
                <a:gd name="connsiteX95" fmla="*/ 99063 w 607639"/>
                <a:gd name="connsiteY95" fmla="*/ 146637 h 606722"/>
                <a:gd name="connsiteX96" fmla="*/ 65063 w 607639"/>
                <a:gd name="connsiteY96" fmla="*/ 146637 h 606722"/>
                <a:gd name="connsiteX97" fmla="*/ 65063 w 607639"/>
                <a:gd name="connsiteY97" fmla="*/ 112688 h 606722"/>
                <a:gd name="connsiteX98" fmla="*/ 106450 w 607639"/>
                <a:gd name="connsiteY98" fmla="*/ 71452 h 606722"/>
                <a:gd name="connsiteX99" fmla="*/ 112859 w 607639"/>
                <a:gd name="connsiteY99" fmla="*/ 64965 h 606722"/>
                <a:gd name="connsiteX100" fmla="*/ 146859 w 607639"/>
                <a:gd name="connsiteY100" fmla="*/ 64965 h 606722"/>
                <a:gd name="connsiteX101" fmla="*/ 146859 w 607639"/>
                <a:gd name="connsiteY101" fmla="*/ 98913 h 606722"/>
                <a:gd name="connsiteX102" fmla="*/ 139916 w 607639"/>
                <a:gd name="connsiteY102" fmla="*/ 105756 h 606722"/>
                <a:gd name="connsiteX103" fmla="*/ 180948 w 607639"/>
                <a:gd name="connsiteY103" fmla="*/ 146726 h 606722"/>
                <a:gd name="connsiteX104" fmla="*/ 279833 w 607639"/>
                <a:gd name="connsiteY104" fmla="*/ 105756 h 606722"/>
                <a:gd name="connsiteX105" fmla="*/ 279833 w 607639"/>
                <a:gd name="connsiteY105" fmla="*/ 47901 h 606722"/>
                <a:gd name="connsiteX106" fmla="*/ 270042 w 607639"/>
                <a:gd name="connsiteY106" fmla="*/ 47901 h 606722"/>
                <a:gd name="connsiteX107" fmla="*/ 246011 w 607639"/>
                <a:gd name="connsiteY107" fmla="*/ 23995 h 606722"/>
                <a:gd name="connsiteX108" fmla="*/ 270042 w 607639"/>
                <a:gd name="connsiteY108"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607639" h="606722">
                  <a:moveTo>
                    <a:pt x="347041" y="313875"/>
                  </a:moveTo>
                  <a:cubicBezTo>
                    <a:pt x="365085" y="313875"/>
                    <a:pt x="379713" y="328487"/>
                    <a:pt x="379713" y="346512"/>
                  </a:cubicBezTo>
                  <a:cubicBezTo>
                    <a:pt x="379713" y="364537"/>
                    <a:pt x="365085" y="379149"/>
                    <a:pt x="347041" y="379149"/>
                  </a:cubicBezTo>
                  <a:cubicBezTo>
                    <a:pt x="328997" y="379149"/>
                    <a:pt x="314369" y="364537"/>
                    <a:pt x="314369" y="346512"/>
                  </a:cubicBezTo>
                  <a:cubicBezTo>
                    <a:pt x="314369" y="328487"/>
                    <a:pt x="328997" y="313875"/>
                    <a:pt x="347041" y="313875"/>
                  </a:cubicBezTo>
                  <a:close/>
                  <a:moveTo>
                    <a:pt x="260563" y="213037"/>
                  </a:moveTo>
                  <a:cubicBezTo>
                    <a:pt x="289773" y="213037"/>
                    <a:pt x="313452" y="236685"/>
                    <a:pt x="313452" y="265856"/>
                  </a:cubicBezTo>
                  <a:cubicBezTo>
                    <a:pt x="313452" y="295027"/>
                    <a:pt x="289773" y="318675"/>
                    <a:pt x="260563" y="318675"/>
                  </a:cubicBezTo>
                  <a:cubicBezTo>
                    <a:pt x="231353" y="318675"/>
                    <a:pt x="207674" y="295027"/>
                    <a:pt x="207674" y="265856"/>
                  </a:cubicBezTo>
                  <a:cubicBezTo>
                    <a:pt x="207674" y="236685"/>
                    <a:pt x="231353" y="213037"/>
                    <a:pt x="260563" y="213037"/>
                  </a:cubicBezTo>
                  <a:close/>
                  <a:moveTo>
                    <a:pt x="303775" y="152236"/>
                  </a:moveTo>
                  <a:cubicBezTo>
                    <a:pt x="220377" y="152236"/>
                    <a:pt x="152466" y="220045"/>
                    <a:pt x="152466" y="303317"/>
                  </a:cubicBezTo>
                  <a:cubicBezTo>
                    <a:pt x="152466" y="386678"/>
                    <a:pt x="220377" y="454486"/>
                    <a:pt x="303775" y="454486"/>
                  </a:cubicBezTo>
                  <a:cubicBezTo>
                    <a:pt x="387262" y="454486"/>
                    <a:pt x="455173" y="386678"/>
                    <a:pt x="455173" y="303317"/>
                  </a:cubicBezTo>
                  <a:cubicBezTo>
                    <a:pt x="455173" y="220045"/>
                    <a:pt x="387262" y="152236"/>
                    <a:pt x="303775" y="152236"/>
                  </a:cubicBezTo>
                  <a:close/>
                  <a:moveTo>
                    <a:pt x="270042" y="0"/>
                  </a:moveTo>
                  <a:lnTo>
                    <a:pt x="337597" y="0"/>
                  </a:lnTo>
                  <a:cubicBezTo>
                    <a:pt x="350859" y="0"/>
                    <a:pt x="361628" y="10753"/>
                    <a:pt x="361628" y="23995"/>
                  </a:cubicBezTo>
                  <a:cubicBezTo>
                    <a:pt x="361628" y="37237"/>
                    <a:pt x="350859" y="47901"/>
                    <a:pt x="337597" y="47901"/>
                  </a:cubicBezTo>
                  <a:lnTo>
                    <a:pt x="327806" y="47901"/>
                  </a:lnTo>
                  <a:lnTo>
                    <a:pt x="327806" y="105756"/>
                  </a:lnTo>
                  <a:cubicBezTo>
                    <a:pt x="364833" y="110200"/>
                    <a:pt x="398744" y="124864"/>
                    <a:pt x="426691" y="146726"/>
                  </a:cubicBezTo>
                  <a:lnTo>
                    <a:pt x="467723" y="105756"/>
                  </a:lnTo>
                  <a:lnTo>
                    <a:pt x="460780" y="98913"/>
                  </a:lnTo>
                  <a:cubicBezTo>
                    <a:pt x="451435" y="89493"/>
                    <a:pt x="451435" y="74385"/>
                    <a:pt x="460780" y="64965"/>
                  </a:cubicBezTo>
                  <a:cubicBezTo>
                    <a:pt x="470126" y="55633"/>
                    <a:pt x="485346" y="55633"/>
                    <a:pt x="494691" y="64965"/>
                  </a:cubicBezTo>
                  <a:lnTo>
                    <a:pt x="530382" y="100602"/>
                  </a:lnTo>
                  <a:lnTo>
                    <a:pt x="531094" y="101313"/>
                  </a:lnTo>
                  <a:lnTo>
                    <a:pt x="537414" y="107534"/>
                  </a:lnTo>
                  <a:lnTo>
                    <a:pt x="537770" y="107978"/>
                  </a:lnTo>
                  <a:lnTo>
                    <a:pt x="537948" y="108156"/>
                  </a:lnTo>
                  <a:lnTo>
                    <a:pt x="538482" y="108689"/>
                  </a:lnTo>
                  <a:lnTo>
                    <a:pt x="538215" y="108423"/>
                  </a:lnTo>
                  <a:lnTo>
                    <a:pt x="538749" y="108867"/>
                  </a:lnTo>
                  <a:lnTo>
                    <a:pt x="539105" y="109311"/>
                  </a:lnTo>
                  <a:lnTo>
                    <a:pt x="542487" y="112688"/>
                  </a:lnTo>
                  <a:cubicBezTo>
                    <a:pt x="551922" y="122109"/>
                    <a:pt x="551922" y="137217"/>
                    <a:pt x="542487" y="146637"/>
                  </a:cubicBezTo>
                  <a:cubicBezTo>
                    <a:pt x="533142" y="155969"/>
                    <a:pt x="517922" y="155969"/>
                    <a:pt x="508576" y="146637"/>
                  </a:cubicBezTo>
                  <a:lnTo>
                    <a:pt x="501634" y="139705"/>
                  </a:lnTo>
                  <a:lnTo>
                    <a:pt x="460691" y="180675"/>
                  </a:lnTo>
                  <a:cubicBezTo>
                    <a:pt x="482587" y="208491"/>
                    <a:pt x="497272" y="242440"/>
                    <a:pt x="501723" y="279410"/>
                  </a:cubicBezTo>
                  <a:lnTo>
                    <a:pt x="559576" y="279410"/>
                  </a:lnTo>
                  <a:lnTo>
                    <a:pt x="559576" y="269634"/>
                  </a:lnTo>
                  <a:cubicBezTo>
                    <a:pt x="559576" y="256393"/>
                    <a:pt x="570346" y="245639"/>
                    <a:pt x="583608" y="245639"/>
                  </a:cubicBezTo>
                  <a:cubicBezTo>
                    <a:pt x="596869" y="245639"/>
                    <a:pt x="607639" y="256393"/>
                    <a:pt x="607639" y="269634"/>
                  </a:cubicBezTo>
                  <a:lnTo>
                    <a:pt x="607639" y="337088"/>
                  </a:lnTo>
                  <a:cubicBezTo>
                    <a:pt x="607639" y="350329"/>
                    <a:pt x="596869" y="361083"/>
                    <a:pt x="583608" y="361083"/>
                  </a:cubicBezTo>
                  <a:cubicBezTo>
                    <a:pt x="570346" y="361083"/>
                    <a:pt x="559576" y="350329"/>
                    <a:pt x="559576" y="337088"/>
                  </a:cubicBezTo>
                  <a:lnTo>
                    <a:pt x="559576" y="327312"/>
                  </a:lnTo>
                  <a:lnTo>
                    <a:pt x="501723" y="327312"/>
                  </a:lnTo>
                  <a:cubicBezTo>
                    <a:pt x="497272" y="364282"/>
                    <a:pt x="482587" y="398142"/>
                    <a:pt x="460691" y="426047"/>
                  </a:cubicBezTo>
                  <a:lnTo>
                    <a:pt x="501634" y="467017"/>
                  </a:lnTo>
                  <a:lnTo>
                    <a:pt x="508576" y="460085"/>
                  </a:lnTo>
                  <a:cubicBezTo>
                    <a:pt x="517922" y="450753"/>
                    <a:pt x="533142" y="450753"/>
                    <a:pt x="542487" y="460085"/>
                  </a:cubicBezTo>
                  <a:cubicBezTo>
                    <a:pt x="551922" y="469416"/>
                    <a:pt x="551922" y="484613"/>
                    <a:pt x="542487" y="493945"/>
                  </a:cubicBezTo>
                  <a:cubicBezTo>
                    <a:pt x="512759" y="523717"/>
                    <a:pt x="518456" y="518029"/>
                    <a:pt x="518990" y="517496"/>
                  </a:cubicBezTo>
                  <a:cubicBezTo>
                    <a:pt x="518545" y="517940"/>
                    <a:pt x="514272" y="522206"/>
                    <a:pt x="494691" y="541668"/>
                  </a:cubicBezTo>
                  <a:cubicBezTo>
                    <a:pt x="485346" y="551089"/>
                    <a:pt x="470126" y="551089"/>
                    <a:pt x="460780" y="541668"/>
                  </a:cubicBezTo>
                  <a:cubicBezTo>
                    <a:pt x="451435" y="532337"/>
                    <a:pt x="451435" y="517140"/>
                    <a:pt x="460780" y="507809"/>
                  </a:cubicBezTo>
                  <a:lnTo>
                    <a:pt x="467723" y="500877"/>
                  </a:lnTo>
                  <a:lnTo>
                    <a:pt x="426691" y="459996"/>
                  </a:lnTo>
                  <a:cubicBezTo>
                    <a:pt x="398744" y="481858"/>
                    <a:pt x="364833" y="496522"/>
                    <a:pt x="327806" y="500966"/>
                  </a:cubicBezTo>
                  <a:lnTo>
                    <a:pt x="327806" y="558732"/>
                  </a:lnTo>
                  <a:lnTo>
                    <a:pt x="337597" y="558732"/>
                  </a:lnTo>
                  <a:cubicBezTo>
                    <a:pt x="350859" y="558732"/>
                    <a:pt x="361628" y="569485"/>
                    <a:pt x="361628" y="582727"/>
                  </a:cubicBezTo>
                  <a:cubicBezTo>
                    <a:pt x="361628" y="595969"/>
                    <a:pt x="350859" y="606722"/>
                    <a:pt x="337597" y="606722"/>
                  </a:cubicBezTo>
                  <a:lnTo>
                    <a:pt x="270042" y="606722"/>
                  </a:lnTo>
                  <a:cubicBezTo>
                    <a:pt x="256780" y="606722"/>
                    <a:pt x="246011" y="595969"/>
                    <a:pt x="246011" y="582727"/>
                  </a:cubicBezTo>
                  <a:cubicBezTo>
                    <a:pt x="246011" y="569485"/>
                    <a:pt x="256780" y="558732"/>
                    <a:pt x="270042" y="558732"/>
                  </a:cubicBezTo>
                  <a:lnTo>
                    <a:pt x="279833" y="558732"/>
                  </a:lnTo>
                  <a:lnTo>
                    <a:pt x="279833" y="500966"/>
                  </a:lnTo>
                  <a:cubicBezTo>
                    <a:pt x="242806" y="496522"/>
                    <a:pt x="208806" y="481858"/>
                    <a:pt x="180948" y="459996"/>
                  </a:cubicBezTo>
                  <a:lnTo>
                    <a:pt x="139916" y="500877"/>
                  </a:lnTo>
                  <a:lnTo>
                    <a:pt x="146859" y="507809"/>
                  </a:lnTo>
                  <a:cubicBezTo>
                    <a:pt x="156204" y="517140"/>
                    <a:pt x="156204" y="532337"/>
                    <a:pt x="146859" y="541668"/>
                  </a:cubicBezTo>
                  <a:cubicBezTo>
                    <a:pt x="137424" y="551089"/>
                    <a:pt x="122293" y="551089"/>
                    <a:pt x="112859" y="541668"/>
                  </a:cubicBezTo>
                  <a:lnTo>
                    <a:pt x="77257" y="506120"/>
                  </a:lnTo>
                  <a:lnTo>
                    <a:pt x="68534" y="497411"/>
                  </a:lnTo>
                  <a:lnTo>
                    <a:pt x="65063" y="493945"/>
                  </a:lnTo>
                  <a:cubicBezTo>
                    <a:pt x="55717" y="484613"/>
                    <a:pt x="55717" y="469416"/>
                    <a:pt x="65063" y="460085"/>
                  </a:cubicBezTo>
                  <a:cubicBezTo>
                    <a:pt x="74497" y="450753"/>
                    <a:pt x="89628" y="450753"/>
                    <a:pt x="99063" y="460085"/>
                  </a:cubicBezTo>
                  <a:lnTo>
                    <a:pt x="105916" y="467017"/>
                  </a:lnTo>
                  <a:lnTo>
                    <a:pt x="146948" y="426047"/>
                  </a:lnTo>
                  <a:cubicBezTo>
                    <a:pt x="125052" y="398142"/>
                    <a:pt x="110367" y="364282"/>
                    <a:pt x="105916" y="327312"/>
                  </a:cubicBezTo>
                  <a:lnTo>
                    <a:pt x="47974" y="327312"/>
                  </a:lnTo>
                  <a:lnTo>
                    <a:pt x="47974" y="337088"/>
                  </a:lnTo>
                  <a:cubicBezTo>
                    <a:pt x="47974" y="350329"/>
                    <a:pt x="37293" y="361083"/>
                    <a:pt x="24031" y="361083"/>
                  </a:cubicBezTo>
                  <a:cubicBezTo>
                    <a:pt x="10770" y="361083"/>
                    <a:pt x="0" y="350329"/>
                    <a:pt x="0" y="337088"/>
                  </a:cubicBezTo>
                  <a:lnTo>
                    <a:pt x="0" y="269634"/>
                  </a:lnTo>
                  <a:cubicBezTo>
                    <a:pt x="0" y="256393"/>
                    <a:pt x="10770" y="245639"/>
                    <a:pt x="24031" y="245639"/>
                  </a:cubicBezTo>
                  <a:cubicBezTo>
                    <a:pt x="37293" y="245639"/>
                    <a:pt x="47974" y="256393"/>
                    <a:pt x="47974" y="269634"/>
                  </a:cubicBezTo>
                  <a:lnTo>
                    <a:pt x="47974" y="279410"/>
                  </a:lnTo>
                  <a:lnTo>
                    <a:pt x="105916" y="279410"/>
                  </a:lnTo>
                  <a:cubicBezTo>
                    <a:pt x="110367" y="242440"/>
                    <a:pt x="125052" y="208491"/>
                    <a:pt x="146948" y="180675"/>
                  </a:cubicBezTo>
                  <a:lnTo>
                    <a:pt x="105916" y="139705"/>
                  </a:lnTo>
                  <a:lnTo>
                    <a:pt x="99063" y="146637"/>
                  </a:lnTo>
                  <a:cubicBezTo>
                    <a:pt x="89628" y="155969"/>
                    <a:pt x="74497" y="155969"/>
                    <a:pt x="65063" y="146637"/>
                  </a:cubicBezTo>
                  <a:cubicBezTo>
                    <a:pt x="55717" y="137217"/>
                    <a:pt x="55717" y="122109"/>
                    <a:pt x="65063" y="112688"/>
                  </a:cubicBezTo>
                  <a:lnTo>
                    <a:pt x="106450" y="71452"/>
                  </a:lnTo>
                  <a:lnTo>
                    <a:pt x="112859" y="64965"/>
                  </a:lnTo>
                  <a:cubicBezTo>
                    <a:pt x="122293" y="55633"/>
                    <a:pt x="137424" y="55633"/>
                    <a:pt x="146859" y="64965"/>
                  </a:cubicBezTo>
                  <a:cubicBezTo>
                    <a:pt x="156204" y="74385"/>
                    <a:pt x="156204" y="89493"/>
                    <a:pt x="146859" y="98913"/>
                  </a:cubicBezTo>
                  <a:lnTo>
                    <a:pt x="139916" y="105756"/>
                  </a:lnTo>
                  <a:lnTo>
                    <a:pt x="180948" y="146726"/>
                  </a:lnTo>
                  <a:cubicBezTo>
                    <a:pt x="208806" y="124864"/>
                    <a:pt x="242806" y="110200"/>
                    <a:pt x="279833" y="105756"/>
                  </a:cubicBezTo>
                  <a:lnTo>
                    <a:pt x="279833" y="47901"/>
                  </a:lnTo>
                  <a:lnTo>
                    <a:pt x="270042" y="47901"/>
                  </a:lnTo>
                  <a:cubicBezTo>
                    <a:pt x="256780" y="47901"/>
                    <a:pt x="246011" y="37237"/>
                    <a:pt x="246011" y="23995"/>
                  </a:cubicBezTo>
                  <a:cubicBezTo>
                    <a:pt x="246011" y="10753"/>
                    <a:pt x="256780" y="0"/>
                    <a:pt x="270042"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40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微软雅黑"/>
                <a:cs typeface="+mn-cs"/>
              </a:endParaRPr>
            </a:p>
          </p:txBody>
        </p:sp>
      </p:grpSp>
      <p:sp>
        <p:nvSpPr>
          <p:cNvPr id="5" name="日期占位符 4">
            <a:extLst>
              <a:ext uri="{FF2B5EF4-FFF2-40B4-BE49-F238E27FC236}">
                <a16:creationId xmlns:a16="http://schemas.microsoft.com/office/drawing/2014/main" id="{FA06C7F9-3A33-4CF1-9F71-4D3FDDAD3230}"/>
              </a:ext>
            </a:extLst>
          </p:cNvPr>
          <p:cNvSpPr>
            <a:spLocks noGrp="1"/>
          </p:cNvSpPr>
          <p:nvPr>
            <p:ph type="dt" sz="half" idx="26"/>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8" name="灯片编号占位符 7">
            <a:extLst>
              <a:ext uri="{FF2B5EF4-FFF2-40B4-BE49-F238E27FC236}">
                <a16:creationId xmlns:a16="http://schemas.microsoft.com/office/drawing/2014/main" id="{1B981FF8-7951-417F-8A6F-5F5B496EF743}"/>
              </a:ext>
            </a:extLst>
          </p:cNvPr>
          <p:cNvSpPr>
            <a:spLocks noGrp="1"/>
          </p:cNvSpPr>
          <p:nvPr>
            <p:ph type="sldNum" sz="quarter" idx="28"/>
          </p:nvPr>
        </p:nvSpPr>
        <p:spPr/>
        <p:txBody>
          <a:bodyPr/>
          <a:lstStyle/>
          <a:p>
            <a:fld id="{C79ECAFE-A460-4E13-ABCB-32CAE6136244}" type="slidenum">
              <a:rPr lang="zh-CN" altLang="en-US" smtClean="0"/>
              <a:pPr/>
              <a:t>‹#›</a:t>
            </a:fld>
            <a:endParaRPr lang="zh-CN" altLang="en-US" dirty="0"/>
          </a:p>
        </p:txBody>
      </p:sp>
      <p:cxnSp>
        <p:nvCxnSpPr>
          <p:cNvPr id="18" name="直接连接符 17">
            <a:extLst>
              <a:ext uri="{FF2B5EF4-FFF2-40B4-BE49-F238E27FC236}">
                <a16:creationId xmlns:a16="http://schemas.microsoft.com/office/drawing/2014/main" id="{1892799B-CF7A-482D-973D-3DB7740008A1}"/>
              </a:ext>
            </a:extLst>
          </p:cNvPr>
          <p:cNvCxnSpPr>
            <a:cxnSpLocks/>
          </p:cNvCxnSpPr>
          <p:nvPr userDrawn="1"/>
        </p:nvCxnSpPr>
        <p:spPr>
          <a:xfrm>
            <a:off x="650931" y="852684"/>
            <a:ext cx="1086796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102279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介绍内容拓展-1">
    <p:spTree>
      <p:nvGrpSpPr>
        <p:cNvPr id="1" name=""/>
        <p:cNvGrpSpPr/>
        <p:nvPr/>
      </p:nvGrpSpPr>
      <p:grpSpPr>
        <a:xfrm>
          <a:off x="0" y="0"/>
          <a:ext cx="0" cy="0"/>
          <a:chOff x="0" y="0"/>
          <a:chExt cx="0" cy="0"/>
        </a:xfrm>
      </p:grpSpPr>
      <p:pic>
        <p:nvPicPr>
          <p:cNvPr id="36" name="图片 35">
            <a:extLst>
              <a:ext uri="{FF2B5EF4-FFF2-40B4-BE49-F238E27FC236}">
                <a16:creationId xmlns:a16="http://schemas.microsoft.com/office/drawing/2014/main" id="{CFB53E2C-E3EF-4231-9328-7B62BDB588DF}"/>
              </a:ext>
            </a:extLst>
          </p:cNvPr>
          <p:cNvPicPr>
            <a:picLocks noChangeAspect="1"/>
          </p:cNvPicPr>
          <p:nvPr userDrawn="1"/>
        </p:nvPicPr>
        <p:blipFill rotWithShape="1">
          <a:blip r:embed="rId2">
            <a:alphaModFix amt="5000"/>
            <a:extLst>
              <a:ext uri="{28A0092B-C50C-407E-A947-70E740481C1C}">
                <a14:useLocalDpi xmlns:a14="http://schemas.microsoft.com/office/drawing/2010/main" val="0"/>
              </a:ext>
            </a:extLst>
          </a:blip>
          <a:srcRect t="7878" b="7878"/>
          <a:stretch/>
        </p:blipFill>
        <p:spPr>
          <a:xfrm>
            <a:off x="0" y="0"/>
            <a:ext cx="12192000" cy="6858000"/>
          </a:xfrm>
          <a:prstGeom prst="rect">
            <a:avLst/>
          </a:prstGeom>
        </p:spPr>
      </p:pic>
      <p:sp>
        <p:nvSpPr>
          <p:cNvPr id="3" name="文本框 2">
            <a:extLst>
              <a:ext uri="{FF2B5EF4-FFF2-40B4-BE49-F238E27FC236}">
                <a16:creationId xmlns:a16="http://schemas.microsoft.com/office/drawing/2014/main" id="{D98666C7-37A3-44A6-AE95-1D8344BEF4B9}"/>
              </a:ext>
            </a:extLst>
          </p:cNvPr>
          <p:cNvSpPr txBox="1"/>
          <p:nvPr userDrawn="1"/>
        </p:nvSpPr>
        <p:spPr>
          <a:xfrm>
            <a:off x="660400" y="1383671"/>
            <a:ext cx="5001787" cy="1323439"/>
          </a:xfrm>
          <a:prstGeom prst="rect">
            <a:avLst/>
          </a:prstGeom>
          <a:noFill/>
        </p:spPr>
        <p:txBody>
          <a:bodyPr wrap="square" lIns="0" rtlCol="0">
            <a:spAutoFit/>
          </a:bodyPr>
          <a:lstStyle/>
          <a:p>
            <a:r>
              <a:rPr lang="en-US" altLang="zh-CN" sz="8000" i="1" dirty="0">
                <a:solidFill>
                  <a:schemeClr val="bg1">
                    <a:lumMod val="95000"/>
                  </a:schemeClr>
                </a:solidFill>
              </a:rPr>
              <a:t>Our team</a:t>
            </a:r>
            <a:endParaRPr lang="zh-CN" altLang="en-US" sz="8000" i="1" dirty="0">
              <a:solidFill>
                <a:schemeClr val="bg1">
                  <a:lumMod val="95000"/>
                </a:schemeClr>
              </a:solidFill>
            </a:endParaRPr>
          </a:p>
        </p:txBody>
      </p:sp>
      <p:sp>
        <p:nvSpPr>
          <p:cNvPr id="32" name="图片占位符 31">
            <a:extLst>
              <a:ext uri="{FF2B5EF4-FFF2-40B4-BE49-F238E27FC236}">
                <a16:creationId xmlns:a16="http://schemas.microsoft.com/office/drawing/2014/main" id="{A31C6CBA-8BF4-4B10-A569-D3FFC347C586}"/>
              </a:ext>
            </a:extLst>
          </p:cNvPr>
          <p:cNvSpPr>
            <a:spLocks noGrp="1"/>
          </p:cNvSpPr>
          <p:nvPr>
            <p:ph type="pic" sz="quarter" idx="31"/>
          </p:nvPr>
        </p:nvSpPr>
        <p:spPr>
          <a:xfrm>
            <a:off x="5792230" y="1461189"/>
            <a:ext cx="1908733" cy="3364810"/>
          </a:xfrm>
          <a:custGeom>
            <a:avLst/>
            <a:gdLst>
              <a:gd name="connsiteX0" fmla="*/ 0 w 1908733"/>
              <a:gd name="connsiteY0" fmla="*/ 0 h 3364810"/>
              <a:gd name="connsiteX1" fmla="*/ 1908733 w 1908733"/>
              <a:gd name="connsiteY1" fmla="*/ 0 h 3364810"/>
              <a:gd name="connsiteX2" fmla="*/ 1908733 w 1908733"/>
              <a:gd name="connsiteY2" fmla="*/ 3364810 h 3364810"/>
              <a:gd name="connsiteX3" fmla="*/ 0 w 1908733"/>
              <a:gd name="connsiteY3" fmla="*/ 3364810 h 3364810"/>
            </a:gdLst>
            <a:ahLst/>
            <a:cxnLst>
              <a:cxn ang="0">
                <a:pos x="connsiteX0" y="connsiteY0"/>
              </a:cxn>
              <a:cxn ang="0">
                <a:pos x="connsiteX1" y="connsiteY1"/>
              </a:cxn>
              <a:cxn ang="0">
                <a:pos x="connsiteX2" y="connsiteY2"/>
              </a:cxn>
              <a:cxn ang="0">
                <a:pos x="connsiteX3" y="connsiteY3"/>
              </a:cxn>
            </a:cxnLst>
            <a:rect l="l" t="t" r="r" b="b"/>
            <a:pathLst>
              <a:path w="1908733" h="3364810">
                <a:moveTo>
                  <a:pt x="0" y="0"/>
                </a:moveTo>
                <a:lnTo>
                  <a:pt x="1908733" y="0"/>
                </a:lnTo>
                <a:lnTo>
                  <a:pt x="1908733" y="3364810"/>
                </a:lnTo>
                <a:lnTo>
                  <a:pt x="0" y="3364810"/>
                </a:lnTo>
                <a:close/>
              </a:path>
            </a:pathLst>
          </a:custGeom>
        </p:spPr>
        <p:txBody>
          <a:bodyPr wrap="square">
            <a:noAutofit/>
          </a:bodyPr>
          <a:lstStyle/>
          <a:p>
            <a:endParaRPr lang="zh-CN" altLang="en-US"/>
          </a:p>
        </p:txBody>
      </p:sp>
      <p:sp>
        <p:nvSpPr>
          <p:cNvPr id="8" name="文本占位符 67">
            <a:extLst>
              <a:ext uri="{FF2B5EF4-FFF2-40B4-BE49-F238E27FC236}">
                <a16:creationId xmlns:a16="http://schemas.microsoft.com/office/drawing/2014/main" id="{44727F53-D857-4AB4-AEB0-C5A4394BA398}"/>
              </a:ext>
            </a:extLst>
          </p:cNvPr>
          <p:cNvSpPr>
            <a:spLocks noGrp="1"/>
          </p:cNvSpPr>
          <p:nvPr>
            <p:ph type="body" sz="quarter" idx="11" hasCustomPrompt="1"/>
          </p:nvPr>
        </p:nvSpPr>
        <p:spPr>
          <a:xfrm>
            <a:off x="1216933" y="347251"/>
            <a:ext cx="8920029" cy="402291"/>
          </a:xfrm>
          <a:prstGeom prst="rect">
            <a:avLst/>
          </a:prstGeom>
        </p:spPr>
        <p:txBody>
          <a:bodyPr lIns="0" bIns="46800">
            <a:spAutoFit/>
          </a:bodyPr>
          <a:lstStyle>
            <a:lvl1pPr marL="0" indent="0">
              <a:lnSpc>
                <a:spcPct val="100000"/>
              </a:lnSpc>
              <a:buNone/>
              <a:defRPr b="1">
                <a:solidFill>
                  <a:schemeClr val="accent1"/>
                </a:solidFill>
                <a:latin typeface="+mj-ea"/>
                <a:ea typeface="+mj-ea"/>
              </a:defRPr>
            </a:lvl1pPr>
          </a:lstStyle>
          <a:p>
            <a:pPr lvl="0"/>
            <a:r>
              <a:rPr lang="zh-CN" altLang="en-US" dirty="0"/>
              <a:t>请输入你的章节标题</a:t>
            </a:r>
          </a:p>
        </p:txBody>
      </p:sp>
      <p:grpSp>
        <p:nvGrpSpPr>
          <p:cNvPr id="9" name="组合 8">
            <a:extLst>
              <a:ext uri="{FF2B5EF4-FFF2-40B4-BE49-F238E27FC236}">
                <a16:creationId xmlns:a16="http://schemas.microsoft.com/office/drawing/2014/main" id="{0B258317-0A72-4D20-B2A0-911B35640DF7}"/>
              </a:ext>
            </a:extLst>
          </p:cNvPr>
          <p:cNvGrpSpPr>
            <a:grpSpLocks/>
          </p:cNvGrpSpPr>
          <p:nvPr userDrawn="1"/>
        </p:nvGrpSpPr>
        <p:grpSpPr>
          <a:xfrm>
            <a:off x="660400" y="344681"/>
            <a:ext cx="384771" cy="384771"/>
            <a:chOff x="669869" y="597306"/>
            <a:chExt cx="409972" cy="409973"/>
          </a:xfrm>
        </p:grpSpPr>
        <p:sp>
          <p:nvSpPr>
            <p:cNvPr id="10" name="íṥļîḓê">
              <a:extLst>
                <a:ext uri="{FF2B5EF4-FFF2-40B4-BE49-F238E27FC236}">
                  <a16:creationId xmlns:a16="http://schemas.microsoft.com/office/drawing/2014/main" id="{35C01D20-B8BB-48DF-8369-E9F6074BAC88}"/>
                </a:ext>
              </a:extLst>
            </p:cNvPr>
            <p:cNvSpPr/>
            <p:nvPr/>
          </p:nvSpPr>
          <p:spPr>
            <a:xfrm>
              <a:off x="669869" y="597306"/>
              <a:ext cx="409972" cy="409973"/>
            </a:xfrm>
            <a:prstGeom prst="ellipse">
              <a:avLst/>
            </a:prstGeom>
            <a:noFill/>
            <a:ln w="12700">
              <a:solidFill>
                <a:schemeClr val="accent1">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775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11" name="íṥlíḓê">
              <a:extLst>
                <a:ext uri="{FF2B5EF4-FFF2-40B4-BE49-F238E27FC236}">
                  <a16:creationId xmlns:a16="http://schemas.microsoft.com/office/drawing/2014/main" id="{5E2E0EF1-3581-427D-90D6-49910981CA0C}"/>
                </a:ext>
              </a:extLst>
            </p:cNvPr>
            <p:cNvSpPr/>
            <p:nvPr/>
          </p:nvSpPr>
          <p:spPr>
            <a:xfrm>
              <a:off x="707772" y="635208"/>
              <a:ext cx="334166" cy="334167"/>
            </a:xfrm>
            <a:prstGeom prst="ellipse">
              <a:avLst/>
            </a:prstGeom>
            <a:solidFill>
              <a:schemeClr val="accent1">
                <a:lumMod val="60000"/>
                <a:lumOff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5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12" name="ïśļiḑé">
              <a:extLst>
                <a:ext uri="{FF2B5EF4-FFF2-40B4-BE49-F238E27FC236}">
                  <a16:creationId xmlns:a16="http://schemas.microsoft.com/office/drawing/2014/main" id="{BE1E796D-A320-4D5F-961B-622A70B44A63}"/>
                </a:ext>
              </a:extLst>
            </p:cNvPr>
            <p:cNvSpPr/>
            <p:nvPr/>
          </p:nvSpPr>
          <p:spPr>
            <a:xfrm>
              <a:off x="772089" y="699681"/>
              <a:ext cx="205530" cy="205219"/>
            </a:xfrm>
            <a:custGeom>
              <a:avLst/>
              <a:gdLst>
                <a:gd name="connsiteX0" fmla="*/ 347041 w 607639"/>
                <a:gd name="connsiteY0" fmla="*/ 313875 h 606722"/>
                <a:gd name="connsiteX1" fmla="*/ 379713 w 607639"/>
                <a:gd name="connsiteY1" fmla="*/ 346512 h 606722"/>
                <a:gd name="connsiteX2" fmla="*/ 347041 w 607639"/>
                <a:gd name="connsiteY2" fmla="*/ 379149 h 606722"/>
                <a:gd name="connsiteX3" fmla="*/ 314369 w 607639"/>
                <a:gd name="connsiteY3" fmla="*/ 346512 h 606722"/>
                <a:gd name="connsiteX4" fmla="*/ 347041 w 607639"/>
                <a:gd name="connsiteY4" fmla="*/ 313875 h 606722"/>
                <a:gd name="connsiteX5" fmla="*/ 260563 w 607639"/>
                <a:gd name="connsiteY5" fmla="*/ 213037 h 606722"/>
                <a:gd name="connsiteX6" fmla="*/ 313452 w 607639"/>
                <a:gd name="connsiteY6" fmla="*/ 265856 h 606722"/>
                <a:gd name="connsiteX7" fmla="*/ 260563 w 607639"/>
                <a:gd name="connsiteY7" fmla="*/ 318675 h 606722"/>
                <a:gd name="connsiteX8" fmla="*/ 207674 w 607639"/>
                <a:gd name="connsiteY8" fmla="*/ 265856 h 606722"/>
                <a:gd name="connsiteX9" fmla="*/ 260563 w 607639"/>
                <a:gd name="connsiteY9" fmla="*/ 213037 h 606722"/>
                <a:gd name="connsiteX10" fmla="*/ 303775 w 607639"/>
                <a:gd name="connsiteY10" fmla="*/ 152236 h 606722"/>
                <a:gd name="connsiteX11" fmla="*/ 152466 w 607639"/>
                <a:gd name="connsiteY11" fmla="*/ 303317 h 606722"/>
                <a:gd name="connsiteX12" fmla="*/ 303775 w 607639"/>
                <a:gd name="connsiteY12" fmla="*/ 454486 h 606722"/>
                <a:gd name="connsiteX13" fmla="*/ 455173 w 607639"/>
                <a:gd name="connsiteY13" fmla="*/ 303317 h 606722"/>
                <a:gd name="connsiteX14" fmla="*/ 303775 w 607639"/>
                <a:gd name="connsiteY14" fmla="*/ 152236 h 606722"/>
                <a:gd name="connsiteX15" fmla="*/ 270042 w 607639"/>
                <a:gd name="connsiteY15" fmla="*/ 0 h 606722"/>
                <a:gd name="connsiteX16" fmla="*/ 337597 w 607639"/>
                <a:gd name="connsiteY16" fmla="*/ 0 h 606722"/>
                <a:gd name="connsiteX17" fmla="*/ 361628 w 607639"/>
                <a:gd name="connsiteY17" fmla="*/ 23995 h 606722"/>
                <a:gd name="connsiteX18" fmla="*/ 337597 w 607639"/>
                <a:gd name="connsiteY18" fmla="*/ 47901 h 606722"/>
                <a:gd name="connsiteX19" fmla="*/ 327806 w 607639"/>
                <a:gd name="connsiteY19" fmla="*/ 47901 h 606722"/>
                <a:gd name="connsiteX20" fmla="*/ 327806 w 607639"/>
                <a:gd name="connsiteY20" fmla="*/ 105756 h 606722"/>
                <a:gd name="connsiteX21" fmla="*/ 426691 w 607639"/>
                <a:gd name="connsiteY21" fmla="*/ 146726 h 606722"/>
                <a:gd name="connsiteX22" fmla="*/ 467723 w 607639"/>
                <a:gd name="connsiteY22" fmla="*/ 105756 h 606722"/>
                <a:gd name="connsiteX23" fmla="*/ 460780 w 607639"/>
                <a:gd name="connsiteY23" fmla="*/ 98913 h 606722"/>
                <a:gd name="connsiteX24" fmla="*/ 460780 w 607639"/>
                <a:gd name="connsiteY24" fmla="*/ 64965 h 606722"/>
                <a:gd name="connsiteX25" fmla="*/ 494691 w 607639"/>
                <a:gd name="connsiteY25" fmla="*/ 64965 h 606722"/>
                <a:gd name="connsiteX26" fmla="*/ 530382 w 607639"/>
                <a:gd name="connsiteY26" fmla="*/ 100602 h 606722"/>
                <a:gd name="connsiteX27" fmla="*/ 531094 w 607639"/>
                <a:gd name="connsiteY27" fmla="*/ 101313 h 606722"/>
                <a:gd name="connsiteX28" fmla="*/ 537414 w 607639"/>
                <a:gd name="connsiteY28" fmla="*/ 107534 h 606722"/>
                <a:gd name="connsiteX29" fmla="*/ 537770 w 607639"/>
                <a:gd name="connsiteY29" fmla="*/ 107978 h 606722"/>
                <a:gd name="connsiteX30" fmla="*/ 537948 w 607639"/>
                <a:gd name="connsiteY30" fmla="*/ 108156 h 606722"/>
                <a:gd name="connsiteX31" fmla="*/ 538482 w 607639"/>
                <a:gd name="connsiteY31" fmla="*/ 108689 h 606722"/>
                <a:gd name="connsiteX32" fmla="*/ 538215 w 607639"/>
                <a:gd name="connsiteY32" fmla="*/ 108423 h 606722"/>
                <a:gd name="connsiteX33" fmla="*/ 538749 w 607639"/>
                <a:gd name="connsiteY33" fmla="*/ 108867 h 606722"/>
                <a:gd name="connsiteX34" fmla="*/ 539105 w 607639"/>
                <a:gd name="connsiteY34" fmla="*/ 109311 h 606722"/>
                <a:gd name="connsiteX35" fmla="*/ 542487 w 607639"/>
                <a:gd name="connsiteY35" fmla="*/ 112688 h 606722"/>
                <a:gd name="connsiteX36" fmla="*/ 542487 w 607639"/>
                <a:gd name="connsiteY36" fmla="*/ 146637 h 606722"/>
                <a:gd name="connsiteX37" fmla="*/ 508576 w 607639"/>
                <a:gd name="connsiteY37" fmla="*/ 146637 h 606722"/>
                <a:gd name="connsiteX38" fmla="*/ 501634 w 607639"/>
                <a:gd name="connsiteY38" fmla="*/ 139705 h 606722"/>
                <a:gd name="connsiteX39" fmla="*/ 460691 w 607639"/>
                <a:gd name="connsiteY39" fmla="*/ 180675 h 606722"/>
                <a:gd name="connsiteX40" fmla="*/ 501723 w 607639"/>
                <a:gd name="connsiteY40" fmla="*/ 279410 h 606722"/>
                <a:gd name="connsiteX41" fmla="*/ 559576 w 607639"/>
                <a:gd name="connsiteY41" fmla="*/ 279410 h 606722"/>
                <a:gd name="connsiteX42" fmla="*/ 559576 w 607639"/>
                <a:gd name="connsiteY42" fmla="*/ 269634 h 606722"/>
                <a:gd name="connsiteX43" fmla="*/ 583608 w 607639"/>
                <a:gd name="connsiteY43" fmla="*/ 245639 h 606722"/>
                <a:gd name="connsiteX44" fmla="*/ 607639 w 607639"/>
                <a:gd name="connsiteY44" fmla="*/ 269634 h 606722"/>
                <a:gd name="connsiteX45" fmla="*/ 607639 w 607639"/>
                <a:gd name="connsiteY45" fmla="*/ 337088 h 606722"/>
                <a:gd name="connsiteX46" fmla="*/ 583608 w 607639"/>
                <a:gd name="connsiteY46" fmla="*/ 361083 h 606722"/>
                <a:gd name="connsiteX47" fmla="*/ 559576 w 607639"/>
                <a:gd name="connsiteY47" fmla="*/ 337088 h 606722"/>
                <a:gd name="connsiteX48" fmla="*/ 559576 w 607639"/>
                <a:gd name="connsiteY48" fmla="*/ 327312 h 606722"/>
                <a:gd name="connsiteX49" fmla="*/ 501723 w 607639"/>
                <a:gd name="connsiteY49" fmla="*/ 327312 h 606722"/>
                <a:gd name="connsiteX50" fmla="*/ 460691 w 607639"/>
                <a:gd name="connsiteY50" fmla="*/ 426047 h 606722"/>
                <a:gd name="connsiteX51" fmla="*/ 501634 w 607639"/>
                <a:gd name="connsiteY51" fmla="*/ 467017 h 606722"/>
                <a:gd name="connsiteX52" fmla="*/ 508576 w 607639"/>
                <a:gd name="connsiteY52" fmla="*/ 460085 h 606722"/>
                <a:gd name="connsiteX53" fmla="*/ 542487 w 607639"/>
                <a:gd name="connsiteY53" fmla="*/ 460085 h 606722"/>
                <a:gd name="connsiteX54" fmla="*/ 542487 w 607639"/>
                <a:gd name="connsiteY54" fmla="*/ 493945 h 606722"/>
                <a:gd name="connsiteX55" fmla="*/ 518990 w 607639"/>
                <a:gd name="connsiteY55" fmla="*/ 517496 h 606722"/>
                <a:gd name="connsiteX56" fmla="*/ 494691 w 607639"/>
                <a:gd name="connsiteY56" fmla="*/ 541668 h 606722"/>
                <a:gd name="connsiteX57" fmla="*/ 460780 w 607639"/>
                <a:gd name="connsiteY57" fmla="*/ 541668 h 606722"/>
                <a:gd name="connsiteX58" fmla="*/ 460780 w 607639"/>
                <a:gd name="connsiteY58" fmla="*/ 507809 h 606722"/>
                <a:gd name="connsiteX59" fmla="*/ 467723 w 607639"/>
                <a:gd name="connsiteY59" fmla="*/ 500877 h 606722"/>
                <a:gd name="connsiteX60" fmla="*/ 426691 w 607639"/>
                <a:gd name="connsiteY60" fmla="*/ 459996 h 606722"/>
                <a:gd name="connsiteX61" fmla="*/ 327806 w 607639"/>
                <a:gd name="connsiteY61" fmla="*/ 500966 h 606722"/>
                <a:gd name="connsiteX62" fmla="*/ 327806 w 607639"/>
                <a:gd name="connsiteY62" fmla="*/ 558732 h 606722"/>
                <a:gd name="connsiteX63" fmla="*/ 337597 w 607639"/>
                <a:gd name="connsiteY63" fmla="*/ 558732 h 606722"/>
                <a:gd name="connsiteX64" fmla="*/ 361628 w 607639"/>
                <a:gd name="connsiteY64" fmla="*/ 582727 h 606722"/>
                <a:gd name="connsiteX65" fmla="*/ 337597 w 607639"/>
                <a:gd name="connsiteY65" fmla="*/ 606722 h 606722"/>
                <a:gd name="connsiteX66" fmla="*/ 270042 w 607639"/>
                <a:gd name="connsiteY66" fmla="*/ 606722 h 606722"/>
                <a:gd name="connsiteX67" fmla="*/ 246011 w 607639"/>
                <a:gd name="connsiteY67" fmla="*/ 582727 h 606722"/>
                <a:gd name="connsiteX68" fmla="*/ 270042 w 607639"/>
                <a:gd name="connsiteY68" fmla="*/ 558732 h 606722"/>
                <a:gd name="connsiteX69" fmla="*/ 279833 w 607639"/>
                <a:gd name="connsiteY69" fmla="*/ 558732 h 606722"/>
                <a:gd name="connsiteX70" fmla="*/ 279833 w 607639"/>
                <a:gd name="connsiteY70" fmla="*/ 500966 h 606722"/>
                <a:gd name="connsiteX71" fmla="*/ 180948 w 607639"/>
                <a:gd name="connsiteY71" fmla="*/ 459996 h 606722"/>
                <a:gd name="connsiteX72" fmla="*/ 139916 w 607639"/>
                <a:gd name="connsiteY72" fmla="*/ 500877 h 606722"/>
                <a:gd name="connsiteX73" fmla="*/ 146859 w 607639"/>
                <a:gd name="connsiteY73" fmla="*/ 507809 h 606722"/>
                <a:gd name="connsiteX74" fmla="*/ 146859 w 607639"/>
                <a:gd name="connsiteY74" fmla="*/ 541668 h 606722"/>
                <a:gd name="connsiteX75" fmla="*/ 112859 w 607639"/>
                <a:gd name="connsiteY75" fmla="*/ 541668 h 606722"/>
                <a:gd name="connsiteX76" fmla="*/ 77257 w 607639"/>
                <a:gd name="connsiteY76" fmla="*/ 506120 h 606722"/>
                <a:gd name="connsiteX77" fmla="*/ 68534 w 607639"/>
                <a:gd name="connsiteY77" fmla="*/ 497411 h 606722"/>
                <a:gd name="connsiteX78" fmla="*/ 65063 w 607639"/>
                <a:gd name="connsiteY78" fmla="*/ 493945 h 606722"/>
                <a:gd name="connsiteX79" fmla="*/ 65063 w 607639"/>
                <a:gd name="connsiteY79" fmla="*/ 460085 h 606722"/>
                <a:gd name="connsiteX80" fmla="*/ 99063 w 607639"/>
                <a:gd name="connsiteY80" fmla="*/ 460085 h 606722"/>
                <a:gd name="connsiteX81" fmla="*/ 105916 w 607639"/>
                <a:gd name="connsiteY81" fmla="*/ 467017 h 606722"/>
                <a:gd name="connsiteX82" fmla="*/ 146948 w 607639"/>
                <a:gd name="connsiteY82" fmla="*/ 426047 h 606722"/>
                <a:gd name="connsiteX83" fmla="*/ 105916 w 607639"/>
                <a:gd name="connsiteY83" fmla="*/ 327312 h 606722"/>
                <a:gd name="connsiteX84" fmla="*/ 47974 w 607639"/>
                <a:gd name="connsiteY84" fmla="*/ 327312 h 606722"/>
                <a:gd name="connsiteX85" fmla="*/ 47974 w 607639"/>
                <a:gd name="connsiteY85" fmla="*/ 337088 h 606722"/>
                <a:gd name="connsiteX86" fmla="*/ 24031 w 607639"/>
                <a:gd name="connsiteY86" fmla="*/ 361083 h 606722"/>
                <a:gd name="connsiteX87" fmla="*/ 0 w 607639"/>
                <a:gd name="connsiteY87" fmla="*/ 337088 h 606722"/>
                <a:gd name="connsiteX88" fmla="*/ 0 w 607639"/>
                <a:gd name="connsiteY88" fmla="*/ 269634 h 606722"/>
                <a:gd name="connsiteX89" fmla="*/ 24031 w 607639"/>
                <a:gd name="connsiteY89" fmla="*/ 245639 h 606722"/>
                <a:gd name="connsiteX90" fmla="*/ 47974 w 607639"/>
                <a:gd name="connsiteY90" fmla="*/ 269634 h 606722"/>
                <a:gd name="connsiteX91" fmla="*/ 47974 w 607639"/>
                <a:gd name="connsiteY91" fmla="*/ 279410 h 606722"/>
                <a:gd name="connsiteX92" fmla="*/ 105916 w 607639"/>
                <a:gd name="connsiteY92" fmla="*/ 279410 h 606722"/>
                <a:gd name="connsiteX93" fmla="*/ 146948 w 607639"/>
                <a:gd name="connsiteY93" fmla="*/ 180675 h 606722"/>
                <a:gd name="connsiteX94" fmla="*/ 105916 w 607639"/>
                <a:gd name="connsiteY94" fmla="*/ 139705 h 606722"/>
                <a:gd name="connsiteX95" fmla="*/ 99063 w 607639"/>
                <a:gd name="connsiteY95" fmla="*/ 146637 h 606722"/>
                <a:gd name="connsiteX96" fmla="*/ 65063 w 607639"/>
                <a:gd name="connsiteY96" fmla="*/ 146637 h 606722"/>
                <a:gd name="connsiteX97" fmla="*/ 65063 w 607639"/>
                <a:gd name="connsiteY97" fmla="*/ 112688 h 606722"/>
                <a:gd name="connsiteX98" fmla="*/ 106450 w 607639"/>
                <a:gd name="connsiteY98" fmla="*/ 71452 h 606722"/>
                <a:gd name="connsiteX99" fmla="*/ 112859 w 607639"/>
                <a:gd name="connsiteY99" fmla="*/ 64965 h 606722"/>
                <a:gd name="connsiteX100" fmla="*/ 146859 w 607639"/>
                <a:gd name="connsiteY100" fmla="*/ 64965 h 606722"/>
                <a:gd name="connsiteX101" fmla="*/ 146859 w 607639"/>
                <a:gd name="connsiteY101" fmla="*/ 98913 h 606722"/>
                <a:gd name="connsiteX102" fmla="*/ 139916 w 607639"/>
                <a:gd name="connsiteY102" fmla="*/ 105756 h 606722"/>
                <a:gd name="connsiteX103" fmla="*/ 180948 w 607639"/>
                <a:gd name="connsiteY103" fmla="*/ 146726 h 606722"/>
                <a:gd name="connsiteX104" fmla="*/ 279833 w 607639"/>
                <a:gd name="connsiteY104" fmla="*/ 105756 h 606722"/>
                <a:gd name="connsiteX105" fmla="*/ 279833 w 607639"/>
                <a:gd name="connsiteY105" fmla="*/ 47901 h 606722"/>
                <a:gd name="connsiteX106" fmla="*/ 270042 w 607639"/>
                <a:gd name="connsiteY106" fmla="*/ 47901 h 606722"/>
                <a:gd name="connsiteX107" fmla="*/ 246011 w 607639"/>
                <a:gd name="connsiteY107" fmla="*/ 23995 h 606722"/>
                <a:gd name="connsiteX108" fmla="*/ 270042 w 607639"/>
                <a:gd name="connsiteY108"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607639" h="606722">
                  <a:moveTo>
                    <a:pt x="347041" y="313875"/>
                  </a:moveTo>
                  <a:cubicBezTo>
                    <a:pt x="365085" y="313875"/>
                    <a:pt x="379713" y="328487"/>
                    <a:pt x="379713" y="346512"/>
                  </a:cubicBezTo>
                  <a:cubicBezTo>
                    <a:pt x="379713" y="364537"/>
                    <a:pt x="365085" y="379149"/>
                    <a:pt x="347041" y="379149"/>
                  </a:cubicBezTo>
                  <a:cubicBezTo>
                    <a:pt x="328997" y="379149"/>
                    <a:pt x="314369" y="364537"/>
                    <a:pt x="314369" y="346512"/>
                  </a:cubicBezTo>
                  <a:cubicBezTo>
                    <a:pt x="314369" y="328487"/>
                    <a:pt x="328997" y="313875"/>
                    <a:pt x="347041" y="313875"/>
                  </a:cubicBezTo>
                  <a:close/>
                  <a:moveTo>
                    <a:pt x="260563" y="213037"/>
                  </a:moveTo>
                  <a:cubicBezTo>
                    <a:pt x="289773" y="213037"/>
                    <a:pt x="313452" y="236685"/>
                    <a:pt x="313452" y="265856"/>
                  </a:cubicBezTo>
                  <a:cubicBezTo>
                    <a:pt x="313452" y="295027"/>
                    <a:pt x="289773" y="318675"/>
                    <a:pt x="260563" y="318675"/>
                  </a:cubicBezTo>
                  <a:cubicBezTo>
                    <a:pt x="231353" y="318675"/>
                    <a:pt x="207674" y="295027"/>
                    <a:pt x="207674" y="265856"/>
                  </a:cubicBezTo>
                  <a:cubicBezTo>
                    <a:pt x="207674" y="236685"/>
                    <a:pt x="231353" y="213037"/>
                    <a:pt x="260563" y="213037"/>
                  </a:cubicBezTo>
                  <a:close/>
                  <a:moveTo>
                    <a:pt x="303775" y="152236"/>
                  </a:moveTo>
                  <a:cubicBezTo>
                    <a:pt x="220377" y="152236"/>
                    <a:pt x="152466" y="220045"/>
                    <a:pt x="152466" y="303317"/>
                  </a:cubicBezTo>
                  <a:cubicBezTo>
                    <a:pt x="152466" y="386678"/>
                    <a:pt x="220377" y="454486"/>
                    <a:pt x="303775" y="454486"/>
                  </a:cubicBezTo>
                  <a:cubicBezTo>
                    <a:pt x="387262" y="454486"/>
                    <a:pt x="455173" y="386678"/>
                    <a:pt x="455173" y="303317"/>
                  </a:cubicBezTo>
                  <a:cubicBezTo>
                    <a:pt x="455173" y="220045"/>
                    <a:pt x="387262" y="152236"/>
                    <a:pt x="303775" y="152236"/>
                  </a:cubicBezTo>
                  <a:close/>
                  <a:moveTo>
                    <a:pt x="270042" y="0"/>
                  </a:moveTo>
                  <a:lnTo>
                    <a:pt x="337597" y="0"/>
                  </a:lnTo>
                  <a:cubicBezTo>
                    <a:pt x="350859" y="0"/>
                    <a:pt x="361628" y="10753"/>
                    <a:pt x="361628" y="23995"/>
                  </a:cubicBezTo>
                  <a:cubicBezTo>
                    <a:pt x="361628" y="37237"/>
                    <a:pt x="350859" y="47901"/>
                    <a:pt x="337597" y="47901"/>
                  </a:cubicBezTo>
                  <a:lnTo>
                    <a:pt x="327806" y="47901"/>
                  </a:lnTo>
                  <a:lnTo>
                    <a:pt x="327806" y="105756"/>
                  </a:lnTo>
                  <a:cubicBezTo>
                    <a:pt x="364833" y="110200"/>
                    <a:pt x="398744" y="124864"/>
                    <a:pt x="426691" y="146726"/>
                  </a:cubicBezTo>
                  <a:lnTo>
                    <a:pt x="467723" y="105756"/>
                  </a:lnTo>
                  <a:lnTo>
                    <a:pt x="460780" y="98913"/>
                  </a:lnTo>
                  <a:cubicBezTo>
                    <a:pt x="451435" y="89493"/>
                    <a:pt x="451435" y="74385"/>
                    <a:pt x="460780" y="64965"/>
                  </a:cubicBezTo>
                  <a:cubicBezTo>
                    <a:pt x="470126" y="55633"/>
                    <a:pt x="485346" y="55633"/>
                    <a:pt x="494691" y="64965"/>
                  </a:cubicBezTo>
                  <a:lnTo>
                    <a:pt x="530382" y="100602"/>
                  </a:lnTo>
                  <a:lnTo>
                    <a:pt x="531094" y="101313"/>
                  </a:lnTo>
                  <a:lnTo>
                    <a:pt x="537414" y="107534"/>
                  </a:lnTo>
                  <a:lnTo>
                    <a:pt x="537770" y="107978"/>
                  </a:lnTo>
                  <a:lnTo>
                    <a:pt x="537948" y="108156"/>
                  </a:lnTo>
                  <a:lnTo>
                    <a:pt x="538482" y="108689"/>
                  </a:lnTo>
                  <a:lnTo>
                    <a:pt x="538215" y="108423"/>
                  </a:lnTo>
                  <a:lnTo>
                    <a:pt x="538749" y="108867"/>
                  </a:lnTo>
                  <a:lnTo>
                    <a:pt x="539105" y="109311"/>
                  </a:lnTo>
                  <a:lnTo>
                    <a:pt x="542487" y="112688"/>
                  </a:lnTo>
                  <a:cubicBezTo>
                    <a:pt x="551922" y="122109"/>
                    <a:pt x="551922" y="137217"/>
                    <a:pt x="542487" y="146637"/>
                  </a:cubicBezTo>
                  <a:cubicBezTo>
                    <a:pt x="533142" y="155969"/>
                    <a:pt x="517922" y="155969"/>
                    <a:pt x="508576" y="146637"/>
                  </a:cubicBezTo>
                  <a:lnTo>
                    <a:pt x="501634" y="139705"/>
                  </a:lnTo>
                  <a:lnTo>
                    <a:pt x="460691" y="180675"/>
                  </a:lnTo>
                  <a:cubicBezTo>
                    <a:pt x="482587" y="208491"/>
                    <a:pt x="497272" y="242440"/>
                    <a:pt x="501723" y="279410"/>
                  </a:cubicBezTo>
                  <a:lnTo>
                    <a:pt x="559576" y="279410"/>
                  </a:lnTo>
                  <a:lnTo>
                    <a:pt x="559576" y="269634"/>
                  </a:lnTo>
                  <a:cubicBezTo>
                    <a:pt x="559576" y="256393"/>
                    <a:pt x="570346" y="245639"/>
                    <a:pt x="583608" y="245639"/>
                  </a:cubicBezTo>
                  <a:cubicBezTo>
                    <a:pt x="596869" y="245639"/>
                    <a:pt x="607639" y="256393"/>
                    <a:pt x="607639" y="269634"/>
                  </a:cubicBezTo>
                  <a:lnTo>
                    <a:pt x="607639" y="337088"/>
                  </a:lnTo>
                  <a:cubicBezTo>
                    <a:pt x="607639" y="350329"/>
                    <a:pt x="596869" y="361083"/>
                    <a:pt x="583608" y="361083"/>
                  </a:cubicBezTo>
                  <a:cubicBezTo>
                    <a:pt x="570346" y="361083"/>
                    <a:pt x="559576" y="350329"/>
                    <a:pt x="559576" y="337088"/>
                  </a:cubicBezTo>
                  <a:lnTo>
                    <a:pt x="559576" y="327312"/>
                  </a:lnTo>
                  <a:lnTo>
                    <a:pt x="501723" y="327312"/>
                  </a:lnTo>
                  <a:cubicBezTo>
                    <a:pt x="497272" y="364282"/>
                    <a:pt x="482587" y="398142"/>
                    <a:pt x="460691" y="426047"/>
                  </a:cubicBezTo>
                  <a:lnTo>
                    <a:pt x="501634" y="467017"/>
                  </a:lnTo>
                  <a:lnTo>
                    <a:pt x="508576" y="460085"/>
                  </a:lnTo>
                  <a:cubicBezTo>
                    <a:pt x="517922" y="450753"/>
                    <a:pt x="533142" y="450753"/>
                    <a:pt x="542487" y="460085"/>
                  </a:cubicBezTo>
                  <a:cubicBezTo>
                    <a:pt x="551922" y="469416"/>
                    <a:pt x="551922" y="484613"/>
                    <a:pt x="542487" y="493945"/>
                  </a:cubicBezTo>
                  <a:cubicBezTo>
                    <a:pt x="512759" y="523717"/>
                    <a:pt x="518456" y="518029"/>
                    <a:pt x="518990" y="517496"/>
                  </a:cubicBezTo>
                  <a:cubicBezTo>
                    <a:pt x="518545" y="517940"/>
                    <a:pt x="514272" y="522206"/>
                    <a:pt x="494691" y="541668"/>
                  </a:cubicBezTo>
                  <a:cubicBezTo>
                    <a:pt x="485346" y="551089"/>
                    <a:pt x="470126" y="551089"/>
                    <a:pt x="460780" y="541668"/>
                  </a:cubicBezTo>
                  <a:cubicBezTo>
                    <a:pt x="451435" y="532337"/>
                    <a:pt x="451435" y="517140"/>
                    <a:pt x="460780" y="507809"/>
                  </a:cubicBezTo>
                  <a:lnTo>
                    <a:pt x="467723" y="500877"/>
                  </a:lnTo>
                  <a:lnTo>
                    <a:pt x="426691" y="459996"/>
                  </a:lnTo>
                  <a:cubicBezTo>
                    <a:pt x="398744" y="481858"/>
                    <a:pt x="364833" y="496522"/>
                    <a:pt x="327806" y="500966"/>
                  </a:cubicBezTo>
                  <a:lnTo>
                    <a:pt x="327806" y="558732"/>
                  </a:lnTo>
                  <a:lnTo>
                    <a:pt x="337597" y="558732"/>
                  </a:lnTo>
                  <a:cubicBezTo>
                    <a:pt x="350859" y="558732"/>
                    <a:pt x="361628" y="569485"/>
                    <a:pt x="361628" y="582727"/>
                  </a:cubicBezTo>
                  <a:cubicBezTo>
                    <a:pt x="361628" y="595969"/>
                    <a:pt x="350859" y="606722"/>
                    <a:pt x="337597" y="606722"/>
                  </a:cubicBezTo>
                  <a:lnTo>
                    <a:pt x="270042" y="606722"/>
                  </a:lnTo>
                  <a:cubicBezTo>
                    <a:pt x="256780" y="606722"/>
                    <a:pt x="246011" y="595969"/>
                    <a:pt x="246011" y="582727"/>
                  </a:cubicBezTo>
                  <a:cubicBezTo>
                    <a:pt x="246011" y="569485"/>
                    <a:pt x="256780" y="558732"/>
                    <a:pt x="270042" y="558732"/>
                  </a:cubicBezTo>
                  <a:lnTo>
                    <a:pt x="279833" y="558732"/>
                  </a:lnTo>
                  <a:lnTo>
                    <a:pt x="279833" y="500966"/>
                  </a:lnTo>
                  <a:cubicBezTo>
                    <a:pt x="242806" y="496522"/>
                    <a:pt x="208806" y="481858"/>
                    <a:pt x="180948" y="459996"/>
                  </a:cubicBezTo>
                  <a:lnTo>
                    <a:pt x="139916" y="500877"/>
                  </a:lnTo>
                  <a:lnTo>
                    <a:pt x="146859" y="507809"/>
                  </a:lnTo>
                  <a:cubicBezTo>
                    <a:pt x="156204" y="517140"/>
                    <a:pt x="156204" y="532337"/>
                    <a:pt x="146859" y="541668"/>
                  </a:cubicBezTo>
                  <a:cubicBezTo>
                    <a:pt x="137424" y="551089"/>
                    <a:pt x="122293" y="551089"/>
                    <a:pt x="112859" y="541668"/>
                  </a:cubicBezTo>
                  <a:lnTo>
                    <a:pt x="77257" y="506120"/>
                  </a:lnTo>
                  <a:lnTo>
                    <a:pt x="68534" y="497411"/>
                  </a:lnTo>
                  <a:lnTo>
                    <a:pt x="65063" y="493945"/>
                  </a:lnTo>
                  <a:cubicBezTo>
                    <a:pt x="55717" y="484613"/>
                    <a:pt x="55717" y="469416"/>
                    <a:pt x="65063" y="460085"/>
                  </a:cubicBezTo>
                  <a:cubicBezTo>
                    <a:pt x="74497" y="450753"/>
                    <a:pt x="89628" y="450753"/>
                    <a:pt x="99063" y="460085"/>
                  </a:cubicBezTo>
                  <a:lnTo>
                    <a:pt x="105916" y="467017"/>
                  </a:lnTo>
                  <a:lnTo>
                    <a:pt x="146948" y="426047"/>
                  </a:lnTo>
                  <a:cubicBezTo>
                    <a:pt x="125052" y="398142"/>
                    <a:pt x="110367" y="364282"/>
                    <a:pt x="105916" y="327312"/>
                  </a:cubicBezTo>
                  <a:lnTo>
                    <a:pt x="47974" y="327312"/>
                  </a:lnTo>
                  <a:lnTo>
                    <a:pt x="47974" y="337088"/>
                  </a:lnTo>
                  <a:cubicBezTo>
                    <a:pt x="47974" y="350329"/>
                    <a:pt x="37293" y="361083"/>
                    <a:pt x="24031" y="361083"/>
                  </a:cubicBezTo>
                  <a:cubicBezTo>
                    <a:pt x="10770" y="361083"/>
                    <a:pt x="0" y="350329"/>
                    <a:pt x="0" y="337088"/>
                  </a:cubicBezTo>
                  <a:lnTo>
                    <a:pt x="0" y="269634"/>
                  </a:lnTo>
                  <a:cubicBezTo>
                    <a:pt x="0" y="256393"/>
                    <a:pt x="10770" y="245639"/>
                    <a:pt x="24031" y="245639"/>
                  </a:cubicBezTo>
                  <a:cubicBezTo>
                    <a:pt x="37293" y="245639"/>
                    <a:pt x="47974" y="256393"/>
                    <a:pt x="47974" y="269634"/>
                  </a:cubicBezTo>
                  <a:lnTo>
                    <a:pt x="47974" y="279410"/>
                  </a:lnTo>
                  <a:lnTo>
                    <a:pt x="105916" y="279410"/>
                  </a:lnTo>
                  <a:cubicBezTo>
                    <a:pt x="110367" y="242440"/>
                    <a:pt x="125052" y="208491"/>
                    <a:pt x="146948" y="180675"/>
                  </a:cubicBezTo>
                  <a:lnTo>
                    <a:pt x="105916" y="139705"/>
                  </a:lnTo>
                  <a:lnTo>
                    <a:pt x="99063" y="146637"/>
                  </a:lnTo>
                  <a:cubicBezTo>
                    <a:pt x="89628" y="155969"/>
                    <a:pt x="74497" y="155969"/>
                    <a:pt x="65063" y="146637"/>
                  </a:cubicBezTo>
                  <a:cubicBezTo>
                    <a:pt x="55717" y="137217"/>
                    <a:pt x="55717" y="122109"/>
                    <a:pt x="65063" y="112688"/>
                  </a:cubicBezTo>
                  <a:lnTo>
                    <a:pt x="106450" y="71452"/>
                  </a:lnTo>
                  <a:lnTo>
                    <a:pt x="112859" y="64965"/>
                  </a:lnTo>
                  <a:cubicBezTo>
                    <a:pt x="122293" y="55633"/>
                    <a:pt x="137424" y="55633"/>
                    <a:pt x="146859" y="64965"/>
                  </a:cubicBezTo>
                  <a:cubicBezTo>
                    <a:pt x="156204" y="74385"/>
                    <a:pt x="156204" y="89493"/>
                    <a:pt x="146859" y="98913"/>
                  </a:cubicBezTo>
                  <a:lnTo>
                    <a:pt x="139916" y="105756"/>
                  </a:lnTo>
                  <a:lnTo>
                    <a:pt x="180948" y="146726"/>
                  </a:lnTo>
                  <a:cubicBezTo>
                    <a:pt x="208806" y="124864"/>
                    <a:pt x="242806" y="110200"/>
                    <a:pt x="279833" y="105756"/>
                  </a:cubicBezTo>
                  <a:lnTo>
                    <a:pt x="279833" y="47901"/>
                  </a:lnTo>
                  <a:lnTo>
                    <a:pt x="270042" y="47901"/>
                  </a:lnTo>
                  <a:cubicBezTo>
                    <a:pt x="256780" y="47901"/>
                    <a:pt x="246011" y="37237"/>
                    <a:pt x="246011" y="23995"/>
                  </a:cubicBezTo>
                  <a:cubicBezTo>
                    <a:pt x="246011" y="10753"/>
                    <a:pt x="256780" y="0"/>
                    <a:pt x="270042"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40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微软雅黑"/>
                <a:cs typeface="+mn-cs"/>
              </a:endParaRPr>
            </a:p>
          </p:txBody>
        </p:sp>
      </p:grpSp>
      <p:sp>
        <p:nvSpPr>
          <p:cNvPr id="13" name="日期占位符 4">
            <a:extLst>
              <a:ext uri="{FF2B5EF4-FFF2-40B4-BE49-F238E27FC236}">
                <a16:creationId xmlns:a16="http://schemas.microsoft.com/office/drawing/2014/main" id="{1537F5BF-9B2C-4279-903E-1ACEC1C9841E}"/>
              </a:ext>
            </a:extLst>
          </p:cNvPr>
          <p:cNvSpPr>
            <a:spLocks noGrp="1"/>
          </p:cNvSpPr>
          <p:nvPr>
            <p:ph type="dt" sz="half" idx="26"/>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14" name="灯片编号占位符 7">
            <a:extLst>
              <a:ext uri="{FF2B5EF4-FFF2-40B4-BE49-F238E27FC236}">
                <a16:creationId xmlns:a16="http://schemas.microsoft.com/office/drawing/2014/main" id="{4C2D85EE-1E90-403E-BAA7-0EA569199AD4}"/>
              </a:ext>
            </a:extLst>
          </p:cNvPr>
          <p:cNvSpPr>
            <a:spLocks noGrp="1"/>
          </p:cNvSpPr>
          <p:nvPr>
            <p:ph type="sldNum" sz="quarter" idx="28"/>
          </p:nvPr>
        </p:nvSpPr>
        <p:spPr>
          <a:xfrm>
            <a:off x="8775700" y="6235702"/>
            <a:ext cx="2743200" cy="365125"/>
          </a:xfrm>
        </p:spPr>
        <p:txBody>
          <a:bodyPr/>
          <a:lstStyle/>
          <a:p>
            <a:fld id="{C79ECAFE-A460-4E13-ABCB-32CAE6136244}" type="slidenum">
              <a:rPr lang="zh-CN" altLang="en-US" smtClean="0"/>
              <a:pPr/>
              <a:t>‹#›</a:t>
            </a:fld>
            <a:endParaRPr lang="zh-CN" altLang="en-US" dirty="0"/>
          </a:p>
        </p:txBody>
      </p:sp>
      <p:sp>
        <p:nvSpPr>
          <p:cNvPr id="27" name="文本占位符 26">
            <a:extLst>
              <a:ext uri="{FF2B5EF4-FFF2-40B4-BE49-F238E27FC236}">
                <a16:creationId xmlns:a16="http://schemas.microsoft.com/office/drawing/2014/main" id="{B68BC5C5-6105-4907-96A6-3B5D2A07C85C}"/>
              </a:ext>
            </a:extLst>
          </p:cNvPr>
          <p:cNvSpPr>
            <a:spLocks noGrp="1"/>
          </p:cNvSpPr>
          <p:nvPr>
            <p:ph type="body" sz="quarter" idx="29" hasCustomPrompt="1"/>
          </p:nvPr>
        </p:nvSpPr>
        <p:spPr>
          <a:xfrm>
            <a:off x="1019067" y="2170482"/>
            <a:ext cx="3982720" cy="584775"/>
          </a:xfrm>
        </p:spPr>
        <p:txBody>
          <a:bodyPr lIns="0">
            <a:spAutoFit/>
          </a:bodyPr>
          <a:lstStyle>
            <a:lvl1pPr marL="0" indent="0">
              <a:lnSpc>
                <a:spcPct val="100000"/>
              </a:lnSpc>
              <a:buNone/>
              <a:defRPr sz="3200" b="1">
                <a:solidFill>
                  <a:schemeClr val="accent1"/>
                </a:solidFill>
              </a:defRPr>
            </a:lvl1pPr>
          </a:lstStyle>
          <a:p>
            <a:pPr lvl="0"/>
            <a:r>
              <a:rPr lang="zh-CN" altLang="en-US" dirty="0"/>
              <a:t>请输入你的团队名</a:t>
            </a:r>
          </a:p>
        </p:txBody>
      </p:sp>
      <p:sp>
        <p:nvSpPr>
          <p:cNvPr id="29" name="文本占位符 28">
            <a:extLst>
              <a:ext uri="{FF2B5EF4-FFF2-40B4-BE49-F238E27FC236}">
                <a16:creationId xmlns:a16="http://schemas.microsoft.com/office/drawing/2014/main" id="{E55F85DC-E549-4396-B739-2FE6F1B3BF20}"/>
              </a:ext>
            </a:extLst>
          </p:cNvPr>
          <p:cNvSpPr>
            <a:spLocks noGrp="1"/>
          </p:cNvSpPr>
          <p:nvPr>
            <p:ph type="body" sz="quarter" idx="30" hasCustomPrompt="1"/>
          </p:nvPr>
        </p:nvSpPr>
        <p:spPr>
          <a:xfrm>
            <a:off x="1019067" y="3119036"/>
            <a:ext cx="3982720" cy="1706963"/>
          </a:xfrm>
        </p:spPr>
        <p:txBody>
          <a:bodyPr wrap="square" lIns="0">
            <a:noAutofit/>
          </a:bodyPr>
          <a:lstStyle>
            <a:lvl1pPr marL="0" indent="0">
              <a:buNone/>
              <a:defRPr sz="1800"/>
            </a:lvl1pPr>
          </a:lstStyle>
          <a:p>
            <a:pPr lvl="0"/>
            <a:r>
              <a:rPr lang="zh-CN" altLang="en-US" dirty="0"/>
              <a:t>请输入你的团队介绍</a:t>
            </a:r>
          </a:p>
        </p:txBody>
      </p:sp>
      <p:sp>
        <p:nvSpPr>
          <p:cNvPr id="33" name="图片占位符 32">
            <a:extLst>
              <a:ext uri="{FF2B5EF4-FFF2-40B4-BE49-F238E27FC236}">
                <a16:creationId xmlns:a16="http://schemas.microsoft.com/office/drawing/2014/main" id="{A20E9AFA-61A9-4915-B4B3-C398D1CA0115}"/>
              </a:ext>
            </a:extLst>
          </p:cNvPr>
          <p:cNvSpPr>
            <a:spLocks noGrp="1"/>
          </p:cNvSpPr>
          <p:nvPr>
            <p:ph type="pic" sz="quarter" idx="32"/>
          </p:nvPr>
        </p:nvSpPr>
        <p:spPr>
          <a:xfrm>
            <a:off x="7700964" y="1461189"/>
            <a:ext cx="1908733" cy="3364810"/>
          </a:xfrm>
          <a:custGeom>
            <a:avLst/>
            <a:gdLst>
              <a:gd name="connsiteX0" fmla="*/ 0 w 1908733"/>
              <a:gd name="connsiteY0" fmla="*/ 0 h 3364810"/>
              <a:gd name="connsiteX1" fmla="*/ 1908733 w 1908733"/>
              <a:gd name="connsiteY1" fmla="*/ 0 h 3364810"/>
              <a:gd name="connsiteX2" fmla="*/ 1908733 w 1908733"/>
              <a:gd name="connsiteY2" fmla="*/ 3364810 h 3364810"/>
              <a:gd name="connsiteX3" fmla="*/ 0 w 1908733"/>
              <a:gd name="connsiteY3" fmla="*/ 3364810 h 3364810"/>
            </a:gdLst>
            <a:ahLst/>
            <a:cxnLst>
              <a:cxn ang="0">
                <a:pos x="connsiteX0" y="connsiteY0"/>
              </a:cxn>
              <a:cxn ang="0">
                <a:pos x="connsiteX1" y="connsiteY1"/>
              </a:cxn>
              <a:cxn ang="0">
                <a:pos x="connsiteX2" y="connsiteY2"/>
              </a:cxn>
              <a:cxn ang="0">
                <a:pos x="connsiteX3" y="connsiteY3"/>
              </a:cxn>
            </a:cxnLst>
            <a:rect l="l" t="t" r="r" b="b"/>
            <a:pathLst>
              <a:path w="1908733" h="3364810">
                <a:moveTo>
                  <a:pt x="0" y="0"/>
                </a:moveTo>
                <a:lnTo>
                  <a:pt x="1908733" y="0"/>
                </a:lnTo>
                <a:lnTo>
                  <a:pt x="1908733" y="3364810"/>
                </a:lnTo>
                <a:lnTo>
                  <a:pt x="0" y="3364810"/>
                </a:lnTo>
                <a:close/>
              </a:path>
            </a:pathLst>
          </a:custGeom>
        </p:spPr>
        <p:txBody>
          <a:bodyPr wrap="square">
            <a:noAutofit/>
          </a:bodyPr>
          <a:lstStyle/>
          <a:p>
            <a:endParaRPr lang="zh-CN" altLang="en-US"/>
          </a:p>
        </p:txBody>
      </p:sp>
      <p:sp>
        <p:nvSpPr>
          <p:cNvPr id="34" name="图片占位符 33">
            <a:extLst>
              <a:ext uri="{FF2B5EF4-FFF2-40B4-BE49-F238E27FC236}">
                <a16:creationId xmlns:a16="http://schemas.microsoft.com/office/drawing/2014/main" id="{D3B5DD4B-6129-4B70-964D-44B0A3774E4E}"/>
              </a:ext>
            </a:extLst>
          </p:cNvPr>
          <p:cNvSpPr>
            <a:spLocks noGrp="1"/>
          </p:cNvSpPr>
          <p:nvPr>
            <p:ph type="pic" sz="quarter" idx="33"/>
          </p:nvPr>
        </p:nvSpPr>
        <p:spPr>
          <a:xfrm>
            <a:off x="9609697" y="1461189"/>
            <a:ext cx="1908733" cy="3364810"/>
          </a:xfrm>
          <a:custGeom>
            <a:avLst/>
            <a:gdLst>
              <a:gd name="connsiteX0" fmla="*/ 0 w 1908733"/>
              <a:gd name="connsiteY0" fmla="*/ 0 h 3364810"/>
              <a:gd name="connsiteX1" fmla="*/ 1908733 w 1908733"/>
              <a:gd name="connsiteY1" fmla="*/ 0 h 3364810"/>
              <a:gd name="connsiteX2" fmla="*/ 1908733 w 1908733"/>
              <a:gd name="connsiteY2" fmla="*/ 3364810 h 3364810"/>
              <a:gd name="connsiteX3" fmla="*/ 0 w 1908733"/>
              <a:gd name="connsiteY3" fmla="*/ 3364810 h 3364810"/>
            </a:gdLst>
            <a:ahLst/>
            <a:cxnLst>
              <a:cxn ang="0">
                <a:pos x="connsiteX0" y="connsiteY0"/>
              </a:cxn>
              <a:cxn ang="0">
                <a:pos x="connsiteX1" y="connsiteY1"/>
              </a:cxn>
              <a:cxn ang="0">
                <a:pos x="connsiteX2" y="connsiteY2"/>
              </a:cxn>
              <a:cxn ang="0">
                <a:pos x="connsiteX3" y="connsiteY3"/>
              </a:cxn>
            </a:cxnLst>
            <a:rect l="l" t="t" r="r" b="b"/>
            <a:pathLst>
              <a:path w="1908733" h="3364810">
                <a:moveTo>
                  <a:pt x="0" y="0"/>
                </a:moveTo>
                <a:lnTo>
                  <a:pt x="1908733" y="0"/>
                </a:lnTo>
                <a:lnTo>
                  <a:pt x="1908733" y="3364810"/>
                </a:lnTo>
                <a:lnTo>
                  <a:pt x="0" y="3364810"/>
                </a:lnTo>
                <a:close/>
              </a:path>
            </a:pathLst>
          </a:custGeom>
        </p:spPr>
        <p:txBody>
          <a:bodyPr wrap="square">
            <a:noAutofit/>
          </a:bodyPr>
          <a:lstStyle/>
          <a:p>
            <a:endParaRPr lang="zh-CN" altLang="en-US"/>
          </a:p>
        </p:txBody>
      </p:sp>
      <p:sp>
        <p:nvSpPr>
          <p:cNvPr id="25" name="文本占位符 11">
            <a:extLst>
              <a:ext uri="{FF2B5EF4-FFF2-40B4-BE49-F238E27FC236}">
                <a16:creationId xmlns:a16="http://schemas.microsoft.com/office/drawing/2014/main" id="{D6858A2E-8CBD-4BE6-9769-DC9BFF7CCB4E}"/>
              </a:ext>
            </a:extLst>
          </p:cNvPr>
          <p:cNvSpPr>
            <a:spLocks noGrp="1"/>
          </p:cNvSpPr>
          <p:nvPr>
            <p:ph type="body" sz="quarter" idx="22" hasCustomPrompt="1"/>
          </p:nvPr>
        </p:nvSpPr>
        <p:spPr>
          <a:xfrm>
            <a:off x="5792309" y="5510702"/>
            <a:ext cx="1908733" cy="623397"/>
          </a:xfrm>
          <a:prstGeom prst="rect">
            <a:avLst/>
          </a:prstGeom>
        </p:spPr>
        <p:txBody>
          <a:bodyPr>
            <a:noAutofit/>
          </a:bodyPr>
          <a:lstStyle>
            <a:lvl1pPr marL="0" indent="0" algn="ctr">
              <a:lnSpc>
                <a:spcPct val="100000"/>
              </a:lnSpc>
              <a:buNone/>
              <a:defRPr sz="1800"/>
            </a:lvl1pPr>
          </a:lstStyle>
          <a:p>
            <a:pPr lvl="0"/>
            <a:r>
              <a:rPr lang="zh-CN" altLang="en-US" dirty="0"/>
              <a:t>简单介绍一下</a:t>
            </a:r>
            <a:r>
              <a:rPr lang="en-US" altLang="zh-CN" dirty="0"/>
              <a:t>ta</a:t>
            </a:r>
            <a:endParaRPr lang="zh-CN" altLang="en-US" dirty="0"/>
          </a:p>
        </p:txBody>
      </p:sp>
      <p:sp>
        <p:nvSpPr>
          <p:cNvPr id="26" name="文本占位符 11">
            <a:extLst>
              <a:ext uri="{FF2B5EF4-FFF2-40B4-BE49-F238E27FC236}">
                <a16:creationId xmlns:a16="http://schemas.microsoft.com/office/drawing/2014/main" id="{824DB6B3-268D-4505-9358-0B78893149CB}"/>
              </a:ext>
            </a:extLst>
          </p:cNvPr>
          <p:cNvSpPr>
            <a:spLocks noGrp="1"/>
          </p:cNvSpPr>
          <p:nvPr>
            <p:ph type="body" sz="quarter" idx="34" hasCustomPrompt="1"/>
          </p:nvPr>
        </p:nvSpPr>
        <p:spPr>
          <a:xfrm>
            <a:off x="7700964" y="5510702"/>
            <a:ext cx="1908733" cy="623397"/>
          </a:xfrm>
          <a:prstGeom prst="rect">
            <a:avLst/>
          </a:prstGeom>
        </p:spPr>
        <p:txBody>
          <a:bodyPr>
            <a:noAutofit/>
          </a:bodyPr>
          <a:lstStyle>
            <a:lvl1pPr marL="0" indent="0" algn="ctr">
              <a:lnSpc>
                <a:spcPct val="100000"/>
              </a:lnSpc>
              <a:buNone/>
              <a:defRPr sz="1800"/>
            </a:lvl1pPr>
          </a:lstStyle>
          <a:p>
            <a:pPr lvl="0"/>
            <a:r>
              <a:rPr lang="zh-CN" altLang="en-US" dirty="0"/>
              <a:t>简单介绍一下</a:t>
            </a:r>
            <a:r>
              <a:rPr lang="en-US" altLang="zh-CN" dirty="0"/>
              <a:t>ta</a:t>
            </a:r>
            <a:endParaRPr lang="zh-CN" altLang="en-US" dirty="0"/>
          </a:p>
        </p:txBody>
      </p:sp>
      <p:sp>
        <p:nvSpPr>
          <p:cNvPr id="28" name="文本占位符 11">
            <a:extLst>
              <a:ext uri="{FF2B5EF4-FFF2-40B4-BE49-F238E27FC236}">
                <a16:creationId xmlns:a16="http://schemas.microsoft.com/office/drawing/2014/main" id="{2384641E-F4A9-4899-8A08-17B8C66655A4}"/>
              </a:ext>
            </a:extLst>
          </p:cNvPr>
          <p:cNvSpPr>
            <a:spLocks noGrp="1"/>
          </p:cNvSpPr>
          <p:nvPr>
            <p:ph type="body" sz="quarter" idx="35" hasCustomPrompt="1"/>
          </p:nvPr>
        </p:nvSpPr>
        <p:spPr>
          <a:xfrm>
            <a:off x="9609619" y="5510702"/>
            <a:ext cx="1908733" cy="623397"/>
          </a:xfrm>
          <a:prstGeom prst="rect">
            <a:avLst/>
          </a:prstGeom>
        </p:spPr>
        <p:txBody>
          <a:bodyPr>
            <a:noAutofit/>
          </a:bodyPr>
          <a:lstStyle>
            <a:lvl1pPr marL="0" indent="0" algn="ctr">
              <a:lnSpc>
                <a:spcPct val="100000"/>
              </a:lnSpc>
              <a:buNone/>
              <a:defRPr sz="1800"/>
            </a:lvl1pPr>
          </a:lstStyle>
          <a:p>
            <a:pPr lvl="0"/>
            <a:r>
              <a:rPr lang="zh-CN" altLang="en-US" dirty="0"/>
              <a:t>简单介绍一下</a:t>
            </a:r>
            <a:r>
              <a:rPr lang="en-US" altLang="zh-CN" dirty="0"/>
              <a:t>ta</a:t>
            </a:r>
            <a:endParaRPr lang="zh-CN" altLang="en-US" dirty="0"/>
          </a:p>
        </p:txBody>
      </p:sp>
      <p:sp>
        <p:nvSpPr>
          <p:cNvPr id="30" name="文本占位符 11">
            <a:extLst>
              <a:ext uri="{FF2B5EF4-FFF2-40B4-BE49-F238E27FC236}">
                <a16:creationId xmlns:a16="http://schemas.microsoft.com/office/drawing/2014/main" id="{34CE5C6C-6BD9-47C2-99F5-EAD73E8AF8F0}"/>
              </a:ext>
            </a:extLst>
          </p:cNvPr>
          <p:cNvSpPr>
            <a:spLocks noGrp="1"/>
          </p:cNvSpPr>
          <p:nvPr>
            <p:ph type="body" sz="quarter" idx="36" hasCustomPrompt="1"/>
          </p:nvPr>
        </p:nvSpPr>
        <p:spPr>
          <a:xfrm>
            <a:off x="5792387" y="5105677"/>
            <a:ext cx="1908733" cy="400110"/>
          </a:xfrm>
          <a:prstGeom prst="rect">
            <a:avLst/>
          </a:prstGeom>
        </p:spPr>
        <p:txBody>
          <a:bodyPr>
            <a:spAutoFit/>
          </a:bodyPr>
          <a:lstStyle>
            <a:lvl1pPr marL="0" indent="0" algn="ctr">
              <a:lnSpc>
                <a:spcPct val="100000"/>
              </a:lnSpc>
              <a:buNone/>
              <a:defRPr sz="2000" b="1">
                <a:solidFill>
                  <a:schemeClr val="accent1"/>
                </a:solidFill>
              </a:defRPr>
            </a:lvl1pPr>
          </a:lstStyle>
          <a:p>
            <a:pPr lvl="0"/>
            <a:r>
              <a:rPr lang="zh-CN" altLang="en-US" dirty="0"/>
              <a:t>团队成员</a:t>
            </a:r>
            <a:r>
              <a:rPr lang="en-US" altLang="zh-CN" dirty="0"/>
              <a:t>1</a:t>
            </a:r>
            <a:endParaRPr lang="zh-CN" altLang="en-US" dirty="0"/>
          </a:p>
        </p:txBody>
      </p:sp>
      <p:sp>
        <p:nvSpPr>
          <p:cNvPr id="31" name="文本占位符 11">
            <a:extLst>
              <a:ext uri="{FF2B5EF4-FFF2-40B4-BE49-F238E27FC236}">
                <a16:creationId xmlns:a16="http://schemas.microsoft.com/office/drawing/2014/main" id="{368563DA-DD27-40C3-830F-CA0751024A39}"/>
              </a:ext>
            </a:extLst>
          </p:cNvPr>
          <p:cNvSpPr>
            <a:spLocks noGrp="1"/>
          </p:cNvSpPr>
          <p:nvPr>
            <p:ph type="body" sz="quarter" idx="37" hasCustomPrompt="1"/>
          </p:nvPr>
        </p:nvSpPr>
        <p:spPr>
          <a:xfrm>
            <a:off x="7700808" y="5105677"/>
            <a:ext cx="1908733" cy="400110"/>
          </a:xfrm>
          <a:prstGeom prst="rect">
            <a:avLst/>
          </a:prstGeom>
        </p:spPr>
        <p:txBody>
          <a:bodyPr>
            <a:spAutoFit/>
          </a:bodyPr>
          <a:lstStyle>
            <a:lvl1pPr marL="0" indent="0" algn="ctr">
              <a:lnSpc>
                <a:spcPct val="100000"/>
              </a:lnSpc>
              <a:buNone/>
              <a:defRPr sz="2000" b="1">
                <a:solidFill>
                  <a:schemeClr val="accent1"/>
                </a:solidFill>
              </a:defRPr>
            </a:lvl1pPr>
          </a:lstStyle>
          <a:p>
            <a:pPr lvl="0"/>
            <a:r>
              <a:rPr lang="zh-CN" altLang="en-US" dirty="0"/>
              <a:t>团队成员</a:t>
            </a:r>
            <a:r>
              <a:rPr lang="en-US" altLang="zh-CN" dirty="0"/>
              <a:t>2</a:t>
            </a:r>
            <a:endParaRPr lang="zh-CN" altLang="en-US" dirty="0"/>
          </a:p>
        </p:txBody>
      </p:sp>
      <p:sp>
        <p:nvSpPr>
          <p:cNvPr id="35" name="文本占位符 11">
            <a:extLst>
              <a:ext uri="{FF2B5EF4-FFF2-40B4-BE49-F238E27FC236}">
                <a16:creationId xmlns:a16="http://schemas.microsoft.com/office/drawing/2014/main" id="{27F78985-39BA-418A-89A3-ADD3256A593F}"/>
              </a:ext>
            </a:extLst>
          </p:cNvPr>
          <p:cNvSpPr>
            <a:spLocks noGrp="1"/>
          </p:cNvSpPr>
          <p:nvPr>
            <p:ph type="body" sz="quarter" idx="38" hasCustomPrompt="1"/>
          </p:nvPr>
        </p:nvSpPr>
        <p:spPr>
          <a:xfrm>
            <a:off x="9609229" y="5105677"/>
            <a:ext cx="1908733" cy="400110"/>
          </a:xfrm>
          <a:prstGeom prst="rect">
            <a:avLst/>
          </a:prstGeom>
        </p:spPr>
        <p:txBody>
          <a:bodyPr>
            <a:spAutoFit/>
          </a:bodyPr>
          <a:lstStyle>
            <a:lvl1pPr marL="0" indent="0" algn="ctr">
              <a:lnSpc>
                <a:spcPct val="100000"/>
              </a:lnSpc>
              <a:buNone/>
              <a:defRPr sz="2000" b="1">
                <a:solidFill>
                  <a:schemeClr val="accent1"/>
                </a:solidFill>
              </a:defRPr>
            </a:lvl1pPr>
          </a:lstStyle>
          <a:p>
            <a:pPr lvl="0"/>
            <a:r>
              <a:rPr lang="zh-CN" altLang="en-US" dirty="0"/>
              <a:t>团队成员</a:t>
            </a:r>
            <a:r>
              <a:rPr lang="en-US" altLang="zh-CN" dirty="0"/>
              <a:t>3</a:t>
            </a:r>
            <a:endParaRPr lang="zh-CN" altLang="en-US" dirty="0"/>
          </a:p>
        </p:txBody>
      </p:sp>
      <p:cxnSp>
        <p:nvCxnSpPr>
          <p:cNvPr id="24" name="直接连接符 23">
            <a:extLst>
              <a:ext uri="{FF2B5EF4-FFF2-40B4-BE49-F238E27FC236}">
                <a16:creationId xmlns:a16="http://schemas.microsoft.com/office/drawing/2014/main" id="{09FC8EBD-9562-44F2-8558-69B1CA7A59BC}"/>
              </a:ext>
            </a:extLst>
          </p:cNvPr>
          <p:cNvCxnSpPr>
            <a:cxnSpLocks/>
          </p:cNvCxnSpPr>
          <p:nvPr userDrawn="1"/>
        </p:nvCxnSpPr>
        <p:spPr>
          <a:xfrm>
            <a:off x="650931" y="852684"/>
            <a:ext cx="1086796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37" name="图片 36">
            <a:extLst>
              <a:ext uri="{FF2B5EF4-FFF2-40B4-BE49-F238E27FC236}">
                <a16:creationId xmlns:a16="http://schemas.microsoft.com/office/drawing/2014/main" id="{D3C47F5B-5C96-4BE9-8A3D-3F78EF8134E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36962" y="292375"/>
            <a:ext cx="1375700" cy="437285"/>
          </a:xfrm>
          <a:prstGeom prst="rect">
            <a:avLst/>
          </a:prstGeom>
        </p:spPr>
      </p:pic>
    </p:spTree>
    <p:extLst>
      <p:ext uri="{BB962C8B-B14F-4D97-AF65-F5344CB8AC3E}">
        <p14:creationId xmlns:p14="http://schemas.microsoft.com/office/powerpoint/2010/main" val="39881913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介绍内容拓展-2">
    <p:spTree>
      <p:nvGrpSpPr>
        <p:cNvPr id="1" name=""/>
        <p:cNvGrpSpPr/>
        <p:nvPr/>
      </p:nvGrpSpPr>
      <p:grpSpPr>
        <a:xfrm>
          <a:off x="0" y="0"/>
          <a:ext cx="0" cy="0"/>
          <a:chOff x="0" y="0"/>
          <a:chExt cx="0" cy="0"/>
        </a:xfrm>
      </p:grpSpPr>
      <p:pic>
        <p:nvPicPr>
          <p:cNvPr id="58" name="图片 57">
            <a:extLst>
              <a:ext uri="{FF2B5EF4-FFF2-40B4-BE49-F238E27FC236}">
                <a16:creationId xmlns:a16="http://schemas.microsoft.com/office/drawing/2014/main" id="{7A7517C2-56F8-4667-AC62-FFF8911DCCFC}"/>
              </a:ext>
            </a:extLst>
          </p:cNvPr>
          <p:cNvPicPr>
            <a:picLocks noChangeAspect="1"/>
          </p:cNvPicPr>
          <p:nvPr userDrawn="1"/>
        </p:nvPicPr>
        <p:blipFill rotWithShape="1">
          <a:blip r:embed="rId2">
            <a:alphaModFix amt="5000"/>
            <a:extLst>
              <a:ext uri="{28A0092B-C50C-407E-A947-70E740481C1C}">
                <a14:useLocalDpi xmlns:a14="http://schemas.microsoft.com/office/drawing/2010/main" val="0"/>
              </a:ext>
            </a:extLst>
          </a:blip>
          <a:srcRect t="7878" b="7878"/>
          <a:stretch/>
        </p:blipFill>
        <p:spPr>
          <a:xfrm>
            <a:off x="0" y="0"/>
            <a:ext cx="12192000" cy="6858000"/>
          </a:xfrm>
          <a:prstGeom prst="rect">
            <a:avLst/>
          </a:prstGeom>
        </p:spPr>
      </p:pic>
      <p:sp>
        <p:nvSpPr>
          <p:cNvPr id="48" name="图片占位符 47">
            <a:extLst>
              <a:ext uri="{FF2B5EF4-FFF2-40B4-BE49-F238E27FC236}">
                <a16:creationId xmlns:a16="http://schemas.microsoft.com/office/drawing/2014/main" id="{D766E2F8-5F6B-4043-972D-0E131A25E038}"/>
              </a:ext>
            </a:extLst>
          </p:cNvPr>
          <p:cNvSpPr>
            <a:spLocks noGrp="1"/>
          </p:cNvSpPr>
          <p:nvPr>
            <p:ph type="pic" sz="quarter" idx="31"/>
          </p:nvPr>
        </p:nvSpPr>
        <p:spPr>
          <a:xfrm>
            <a:off x="669868" y="3062205"/>
            <a:ext cx="2702712" cy="2106578"/>
          </a:xfrm>
          <a:custGeom>
            <a:avLst/>
            <a:gdLst>
              <a:gd name="connsiteX0" fmla="*/ 0 w 2712258"/>
              <a:gd name="connsiteY0" fmla="*/ 0 h 2106578"/>
              <a:gd name="connsiteX1" fmla="*/ 2712258 w 2712258"/>
              <a:gd name="connsiteY1" fmla="*/ 0 h 2106578"/>
              <a:gd name="connsiteX2" fmla="*/ 2712258 w 2712258"/>
              <a:gd name="connsiteY2" fmla="*/ 2106578 h 2106578"/>
              <a:gd name="connsiteX3" fmla="*/ 0 w 2712258"/>
              <a:gd name="connsiteY3" fmla="*/ 2106578 h 2106578"/>
            </a:gdLst>
            <a:ahLst/>
            <a:cxnLst>
              <a:cxn ang="0">
                <a:pos x="connsiteX0" y="connsiteY0"/>
              </a:cxn>
              <a:cxn ang="0">
                <a:pos x="connsiteX1" y="connsiteY1"/>
              </a:cxn>
              <a:cxn ang="0">
                <a:pos x="connsiteX2" y="connsiteY2"/>
              </a:cxn>
              <a:cxn ang="0">
                <a:pos x="connsiteX3" y="connsiteY3"/>
              </a:cxn>
            </a:cxnLst>
            <a:rect l="l" t="t" r="r" b="b"/>
            <a:pathLst>
              <a:path w="2712258" h="2106578">
                <a:moveTo>
                  <a:pt x="0" y="0"/>
                </a:moveTo>
                <a:lnTo>
                  <a:pt x="2712258" y="0"/>
                </a:lnTo>
                <a:lnTo>
                  <a:pt x="2712258" y="2106578"/>
                </a:lnTo>
                <a:lnTo>
                  <a:pt x="0" y="2106578"/>
                </a:lnTo>
                <a:close/>
              </a:path>
            </a:pathLst>
          </a:custGeom>
        </p:spPr>
        <p:txBody>
          <a:bodyPr wrap="square">
            <a:noAutofit/>
          </a:bodyPr>
          <a:lstStyle/>
          <a:p>
            <a:endParaRPr lang="zh-CN" altLang="en-US"/>
          </a:p>
        </p:txBody>
      </p:sp>
      <p:sp>
        <p:nvSpPr>
          <p:cNvPr id="8" name="文本占位符 67">
            <a:extLst>
              <a:ext uri="{FF2B5EF4-FFF2-40B4-BE49-F238E27FC236}">
                <a16:creationId xmlns:a16="http://schemas.microsoft.com/office/drawing/2014/main" id="{2A7F13C3-EC2D-4A1F-BA9F-3B16AFB782DD}"/>
              </a:ext>
            </a:extLst>
          </p:cNvPr>
          <p:cNvSpPr>
            <a:spLocks noGrp="1"/>
          </p:cNvSpPr>
          <p:nvPr>
            <p:ph type="body" sz="quarter" idx="11" hasCustomPrompt="1"/>
          </p:nvPr>
        </p:nvSpPr>
        <p:spPr>
          <a:xfrm>
            <a:off x="1216933" y="347251"/>
            <a:ext cx="8920029" cy="402291"/>
          </a:xfrm>
          <a:prstGeom prst="rect">
            <a:avLst/>
          </a:prstGeom>
        </p:spPr>
        <p:txBody>
          <a:bodyPr lIns="0" bIns="46800">
            <a:spAutoFit/>
          </a:bodyPr>
          <a:lstStyle>
            <a:lvl1pPr marL="0" indent="0">
              <a:lnSpc>
                <a:spcPct val="100000"/>
              </a:lnSpc>
              <a:buNone/>
              <a:defRPr b="1">
                <a:solidFill>
                  <a:schemeClr val="accent1"/>
                </a:solidFill>
                <a:latin typeface="+mj-ea"/>
                <a:ea typeface="+mj-ea"/>
              </a:defRPr>
            </a:lvl1pPr>
          </a:lstStyle>
          <a:p>
            <a:pPr lvl="0"/>
            <a:r>
              <a:rPr lang="zh-CN" altLang="en-US" dirty="0"/>
              <a:t>请输入你的章节标题</a:t>
            </a:r>
          </a:p>
        </p:txBody>
      </p:sp>
      <p:grpSp>
        <p:nvGrpSpPr>
          <p:cNvPr id="9" name="组合 8">
            <a:extLst>
              <a:ext uri="{FF2B5EF4-FFF2-40B4-BE49-F238E27FC236}">
                <a16:creationId xmlns:a16="http://schemas.microsoft.com/office/drawing/2014/main" id="{7BB969EB-1727-44AC-ABC5-197E005F8220}"/>
              </a:ext>
            </a:extLst>
          </p:cNvPr>
          <p:cNvGrpSpPr>
            <a:grpSpLocks/>
          </p:cNvGrpSpPr>
          <p:nvPr userDrawn="1"/>
        </p:nvGrpSpPr>
        <p:grpSpPr>
          <a:xfrm>
            <a:off x="660400" y="344681"/>
            <a:ext cx="384771" cy="384771"/>
            <a:chOff x="669869" y="597306"/>
            <a:chExt cx="409972" cy="409973"/>
          </a:xfrm>
        </p:grpSpPr>
        <p:sp>
          <p:nvSpPr>
            <p:cNvPr id="10" name="íṥļîḓê">
              <a:extLst>
                <a:ext uri="{FF2B5EF4-FFF2-40B4-BE49-F238E27FC236}">
                  <a16:creationId xmlns:a16="http://schemas.microsoft.com/office/drawing/2014/main" id="{B2082944-599D-47E1-A59C-56E5FBDC0C1B}"/>
                </a:ext>
              </a:extLst>
            </p:cNvPr>
            <p:cNvSpPr/>
            <p:nvPr/>
          </p:nvSpPr>
          <p:spPr>
            <a:xfrm>
              <a:off x="669869" y="597306"/>
              <a:ext cx="409972" cy="409973"/>
            </a:xfrm>
            <a:prstGeom prst="ellipse">
              <a:avLst/>
            </a:prstGeom>
            <a:noFill/>
            <a:ln w="12700">
              <a:solidFill>
                <a:schemeClr val="accent1">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775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11" name="íṥlíḓê">
              <a:extLst>
                <a:ext uri="{FF2B5EF4-FFF2-40B4-BE49-F238E27FC236}">
                  <a16:creationId xmlns:a16="http://schemas.microsoft.com/office/drawing/2014/main" id="{07E5EC20-982D-49DF-AD55-D5A9BE009BC9}"/>
                </a:ext>
              </a:extLst>
            </p:cNvPr>
            <p:cNvSpPr/>
            <p:nvPr/>
          </p:nvSpPr>
          <p:spPr>
            <a:xfrm>
              <a:off x="707772" y="635208"/>
              <a:ext cx="334166" cy="334167"/>
            </a:xfrm>
            <a:prstGeom prst="ellipse">
              <a:avLst/>
            </a:prstGeom>
            <a:solidFill>
              <a:schemeClr val="accent1">
                <a:lumMod val="60000"/>
                <a:lumOff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5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12" name="ïśļiḑé">
              <a:extLst>
                <a:ext uri="{FF2B5EF4-FFF2-40B4-BE49-F238E27FC236}">
                  <a16:creationId xmlns:a16="http://schemas.microsoft.com/office/drawing/2014/main" id="{6F0560D1-B94F-4797-AFE1-D7E059CDF1C9}"/>
                </a:ext>
              </a:extLst>
            </p:cNvPr>
            <p:cNvSpPr/>
            <p:nvPr/>
          </p:nvSpPr>
          <p:spPr>
            <a:xfrm>
              <a:off x="772089" y="699681"/>
              <a:ext cx="205530" cy="205219"/>
            </a:xfrm>
            <a:custGeom>
              <a:avLst/>
              <a:gdLst>
                <a:gd name="connsiteX0" fmla="*/ 347041 w 607639"/>
                <a:gd name="connsiteY0" fmla="*/ 313875 h 606722"/>
                <a:gd name="connsiteX1" fmla="*/ 379713 w 607639"/>
                <a:gd name="connsiteY1" fmla="*/ 346512 h 606722"/>
                <a:gd name="connsiteX2" fmla="*/ 347041 w 607639"/>
                <a:gd name="connsiteY2" fmla="*/ 379149 h 606722"/>
                <a:gd name="connsiteX3" fmla="*/ 314369 w 607639"/>
                <a:gd name="connsiteY3" fmla="*/ 346512 h 606722"/>
                <a:gd name="connsiteX4" fmla="*/ 347041 w 607639"/>
                <a:gd name="connsiteY4" fmla="*/ 313875 h 606722"/>
                <a:gd name="connsiteX5" fmla="*/ 260563 w 607639"/>
                <a:gd name="connsiteY5" fmla="*/ 213037 h 606722"/>
                <a:gd name="connsiteX6" fmla="*/ 313452 w 607639"/>
                <a:gd name="connsiteY6" fmla="*/ 265856 h 606722"/>
                <a:gd name="connsiteX7" fmla="*/ 260563 w 607639"/>
                <a:gd name="connsiteY7" fmla="*/ 318675 h 606722"/>
                <a:gd name="connsiteX8" fmla="*/ 207674 w 607639"/>
                <a:gd name="connsiteY8" fmla="*/ 265856 h 606722"/>
                <a:gd name="connsiteX9" fmla="*/ 260563 w 607639"/>
                <a:gd name="connsiteY9" fmla="*/ 213037 h 606722"/>
                <a:gd name="connsiteX10" fmla="*/ 303775 w 607639"/>
                <a:gd name="connsiteY10" fmla="*/ 152236 h 606722"/>
                <a:gd name="connsiteX11" fmla="*/ 152466 w 607639"/>
                <a:gd name="connsiteY11" fmla="*/ 303317 h 606722"/>
                <a:gd name="connsiteX12" fmla="*/ 303775 w 607639"/>
                <a:gd name="connsiteY12" fmla="*/ 454486 h 606722"/>
                <a:gd name="connsiteX13" fmla="*/ 455173 w 607639"/>
                <a:gd name="connsiteY13" fmla="*/ 303317 h 606722"/>
                <a:gd name="connsiteX14" fmla="*/ 303775 w 607639"/>
                <a:gd name="connsiteY14" fmla="*/ 152236 h 606722"/>
                <a:gd name="connsiteX15" fmla="*/ 270042 w 607639"/>
                <a:gd name="connsiteY15" fmla="*/ 0 h 606722"/>
                <a:gd name="connsiteX16" fmla="*/ 337597 w 607639"/>
                <a:gd name="connsiteY16" fmla="*/ 0 h 606722"/>
                <a:gd name="connsiteX17" fmla="*/ 361628 w 607639"/>
                <a:gd name="connsiteY17" fmla="*/ 23995 h 606722"/>
                <a:gd name="connsiteX18" fmla="*/ 337597 w 607639"/>
                <a:gd name="connsiteY18" fmla="*/ 47901 h 606722"/>
                <a:gd name="connsiteX19" fmla="*/ 327806 w 607639"/>
                <a:gd name="connsiteY19" fmla="*/ 47901 h 606722"/>
                <a:gd name="connsiteX20" fmla="*/ 327806 w 607639"/>
                <a:gd name="connsiteY20" fmla="*/ 105756 h 606722"/>
                <a:gd name="connsiteX21" fmla="*/ 426691 w 607639"/>
                <a:gd name="connsiteY21" fmla="*/ 146726 h 606722"/>
                <a:gd name="connsiteX22" fmla="*/ 467723 w 607639"/>
                <a:gd name="connsiteY22" fmla="*/ 105756 h 606722"/>
                <a:gd name="connsiteX23" fmla="*/ 460780 w 607639"/>
                <a:gd name="connsiteY23" fmla="*/ 98913 h 606722"/>
                <a:gd name="connsiteX24" fmla="*/ 460780 w 607639"/>
                <a:gd name="connsiteY24" fmla="*/ 64965 h 606722"/>
                <a:gd name="connsiteX25" fmla="*/ 494691 w 607639"/>
                <a:gd name="connsiteY25" fmla="*/ 64965 h 606722"/>
                <a:gd name="connsiteX26" fmla="*/ 530382 w 607639"/>
                <a:gd name="connsiteY26" fmla="*/ 100602 h 606722"/>
                <a:gd name="connsiteX27" fmla="*/ 531094 w 607639"/>
                <a:gd name="connsiteY27" fmla="*/ 101313 h 606722"/>
                <a:gd name="connsiteX28" fmla="*/ 537414 w 607639"/>
                <a:gd name="connsiteY28" fmla="*/ 107534 h 606722"/>
                <a:gd name="connsiteX29" fmla="*/ 537770 w 607639"/>
                <a:gd name="connsiteY29" fmla="*/ 107978 h 606722"/>
                <a:gd name="connsiteX30" fmla="*/ 537948 w 607639"/>
                <a:gd name="connsiteY30" fmla="*/ 108156 h 606722"/>
                <a:gd name="connsiteX31" fmla="*/ 538482 w 607639"/>
                <a:gd name="connsiteY31" fmla="*/ 108689 h 606722"/>
                <a:gd name="connsiteX32" fmla="*/ 538215 w 607639"/>
                <a:gd name="connsiteY32" fmla="*/ 108423 h 606722"/>
                <a:gd name="connsiteX33" fmla="*/ 538749 w 607639"/>
                <a:gd name="connsiteY33" fmla="*/ 108867 h 606722"/>
                <a:gd name="connsiteX34" fmla="*/ 539105 w 607639"/>
                <a:gd name="connsiteY34" fmla="*/ 109311 h 606722"/>
                <a:gd name="connsiteX35" fmla="*/ 542487 w 607639"/>
                <a:gd name="connsiteY35" fmla="*/ 112688 h 606722"/>
                <a:gd name="connsiteX36" fmla="*/ 542487 w 607639"/>
                <a:gd name="connsiteY36" fmla="*/ 146637 h 606722"/>
                <a:gd name="connsiteX37" fmla="*/ 508576 w 607639"/>
                <a:gd name="connsiteY37" fmla="*/ 146637 h 606722"/>
                <a:gd name="connsiteX38" fmla="*/ 501634 w 607639"/>
                <a:gd name="connsiteY38" fmla="*/ 139705 h 606722"/>
                <a:gd name="connsiteX39" fmla="*/ 460691 w 607639"/>
                <a:gd name="connsiteY39" fmla="*/ 180675 h 606722"/>
                <a:gd name="connsiteX40" fmla="*/ 501723 w 607639"/>
                <a:gd name="connsiteY40" fmla="*/ 279410 h 606722"/>
                <a:gd name="connsiteX41" fmla="*/ 559576 w 607639"/>
                <a:gd name="connsiteY41" fmla="*/ 279410 h 606722"/>
                <a:gd name="connsiteX42" fmla="*/ 559576 w 607639"/>
                <a:gd name="connsiteY42" fmla="*/ 269634 h 606722"/>
                <a:gd name="connsiteX43" fmla="*/ 583608 w 607639"/>
                <a:gd name="connsiteY43" fmla="*/ 245639 h 606722"/>
                <a:gd name="connsiteX44" fmla="*/ 607639 w 607639"/>
                <a:gd name="connsiteY44" fmla="*/ 269634 h 606722"/>
                <a:gd name="connsiteX45" fmla="*/ 607639 w 607639"/>
                <a:gd name="connsiteY45" fmla="*/ 337088 h 606722"/>
                <a:gd name="connsiteX46" fmla="*/ 583608 w 607639"/>
                <a:gd name="connsiteY46" fmla="*/ 361083 h 606722"/>
                <a:gd name="connsiteX47" fmla="*/ 559576 w 607639"/>
                <a:gd name="connsiteY47" fmla="*/ 337088 h 606722"/>
                <a:gd name="connsiteX48" fmla="*/ 559576 w 607639"/>
                <a:gd name="connsiteY48" fmla="*/ 327312 h 606722"/>
                <a:gd name="connsiteX49" fmla="*/ 501723 w 607639"/>
                <a:gd name="connsiteY49" fmla="*/ 327312 h 606722"/>
                <a:gd name="connsiteX50" fmla="*/ 460691 w 607639"/>
                <a:gd name="connsiteY50" fmla="*/ 426047 h 606722"/>
                <a:gd name="connsiteX51" fmla="*/ 501634 w 607639"/>
                <a:gd name="connsiteY51" fmla="*/ 467017 h 606722"/>
                <a:gd name="connsiteX52" fmla="*/ 508576 w 607639"/>
                <a:gd name="connsiteY52" fmla="*/ 460085 h 606722"/>
                <a:gd name="connsiteX53" fmla="*/ 542487 w 607639"/>
                <a:gd name="connsiteY53" fmla="*/ 460085 h 606722"/>
                <a:gd name="connsiteX54" fmla="*/ 542487 w 607639"/>
                <a:gd name="connsiteY54" fmla="*/ 493945 h 606722"/>
                <a:gd name="connsiteX55" fmla="*/ 518990 w 607639"/>
                <a:gd name="connsiteY55" fmla="*/ 517496 h 606722"/>
                <a:gd name="connsiteX56" fmla="*/ 494691 w 607639"/>
                <a:gd name="connsiteY56" fmla="*/ 541668 h 606722"/>
                <a:gd name="connsiteX57" fmla="*/ 460780 w 607639"/>
                <a:gd name="connsiteY57" fmla="*/ 541668 h 606722"/>
                <a:gd name="connsiteX58" fmla="*/ 460780 w 607639"/>
                <a:gd name="connsiteY58" fmla="*/ 507809 h 606722"/>
                <a:gd name="connsiteX59" fmla="*/ 467723 w 607639"/>
                <a:gd name="connsiteY59" fmla="*/ 500877 h 606722"/>
                <a:gd name="connsiteX60" fmla="*/ 426691 w 607639"/>
                <a:gd name="connsiteY60" fmla="*/ 459996 h 606722"/>
                <a:gd name="connsiteX61" fmla="*/ 327806 w 607639"/>
                <a:gd name="connsiteY61" fmla="*/ 500966 h 606722"/>
                <a:gd name="connsiteX62" fmla="*/ 327806 w 607639"/>
                <a:gd name="connsiteY62" fmla="*/ 558732 h 606722"/>
                <a:gd name="connsiteX63" fmla="*/ 337597 w 607639"/>
                <a:gd name="connsiteY63" fmla="*/ 558732 h 606722"/>
                <a:gd name="connsiteX64" fmla="*/ 361628 w 607639"/>
                <a:gd name="connsiteY64" fmla="*/ 582727 h 606722"/>
                <a:gd name="connsiteX65" fmla="*/ 337597 w 607639"/>
                <a:gd name="connsiteY65" fmla="*/ 606722 h 606722"/>
                <a:gd name="connsiteX66" fmla="*/ 270042 w 607639"/>
                <a:gd name="connsiteY66" fmla="*/ 606722 h 606722"/>
                <a:gd name="connsiteX67" fmla="*/ 246011 w 607639"/>
                <a:gd name="connsiteY67" fmla="*/ 582727 h 606722"/>
                <a:gd name="connsiteX68" fmla="*/ 270042 w 607639"/>
                <a:gd name="connsiteY68" fmla="*/ 558732 h 606722"/>
                <a:gd name="connsiteX69" fmla="*/ 279833 w 607639"/>
                <a:gd name="connsiteY69" fmla="*/ 558732 h 606722"/>
                <a:gd name="connsiteX70" fmla="*/ 279833 w 607639"/>
                <a:gd name="connsiteY70" fmla="*/ 500966 h 606722"/>
                <a:gd name="connsiteX71" fmla="*/ 180948 w 607639"/>
                <a:gd name="connsiteY71" fmla="*/ 459996 h 606722"/>
                <a:gd name="connsiteX72" fmla="*/ 139916 w 607639"/>
                <a:gd name="connsiteY72" fmla="*/ 500877 h 606722"/>
                <a:gd name="connsiteX73" fmla="*/ 146859 w 607639"/>
                <a:gd name="connsiteY73" fmla="*/ 507809 h 606722"/>
                <a:gd name="connsiteX74" fmla="*/ 146859 w 607639"/>
                <a:gd name="connsiteY74" fmla="*/ 541668 h 606722"/>
                <a:gd name="connsiteX75" fmla="*/ 112859 w 607639"/>
                <a:gd name="connsiteY75" fmla="*/ 541668 h 606722"/>
                <a:gd name="connsiteX76" fmla="*/ 77257 w 607639"/>
                <a:gd name="connsiteY76" fmla="*/ 506120 h 606722"/>
                <a:gd name="connsiteX77" fmla="*/ 68534 w 607639"/>
                <a:gd name="connsiteY77" fmla="*/ 497411 h 606722"/>
                <a:gd name="connsiteX78" fmla="*/ 65063 w 607639"/>
                <a:gd name="connsiteY78" fmla="*/ 493945 h 606722"/>
                <a:gd name="connsiteX79" fmla="*/ 65063 w 607639"/>
                <a:gd name="connsiteY79" fmla="*/ 460085 h 606722"/>
                <a:gd name="connsiteX80" fmla="*/ 99063 w 607639"/>
                <a:gd name="connsiteY80" fmla="*/ 460085 h 606722"/>
                <a:gd name="connsiteX81" fmla="*/ 105916 w 607639"/>
                <a:gd name="connsiteY81" fmla="*/ 467017 h 606722"/>
                <a:gd name="connsiteX82" fmla="*/ 146948 w 607639"/>
                <a:gd name="connsiteY82" fmla="*/ 426047 h 606722"/>
                <a:gd name="connsiteX83" fmla="*/ 105916 w 607639"/>
                <a:gd name="connsiteY83" fmla="*/ 327312 h 606722"/>
                <a:gd name="connsiteX84" fmla="*/ 47974 w 607639"/>
                <a:gd name="connsiteY84" fmla="*/ 327312 h 606722"/>
                <a:gd name="connsiteX85" fmla="*/ 47974 w 607639"/>
                <a:gd name="connsiteY85" fmla="*/ 337088 h 606722"/>
                <a:gd name="connsiteX86" fmla="*/ 24031 w 607639"/>
                <a:gd name="connsiteY86" fmla="*/ 361083 h 606722"/>
                <a:gd name="connsiteX87" fmla="*/ 0 w 607639"/>
                <a:gd name="connsiteY87" fmla="*/ 337088 h 606722"/>
                <a:gd name="connsiteX88" fmla="*/ 0 w 607639"/>
                <a:gd name="connsiteY88" fmla="*/ 269634 h 606722"/>
                <a:gd name="connsiteX89" fmla="*/ 24031 w 607639"/>
                <a:gd name="connsiteY89" fmla="*/ 245639 h 606722"/>
                <a:gd name="connsiteX90" fmla="*/ 47974 w 607639"/>
                <a:gd name="connsiteY90" fmla="*/ 269634 h 606722"/>
                <a:gd name="connsiteX91" fmla="*/ 47974 w 607639"/>
                <a:gd name="connsiteY91" fmla="*/ 279410 h 606722"/>
                <a:gd name="connsiteX92" fmla="*/ 105916 w 607639"/>
                <a:gd name="connsiteY92" fmla="*/ 279410 h 606722"/>
                <a:gd name="connsiteX93" fmla="*/ 146948 w 607639"/>
                <a:gd name="connsiteY93" fmla="*/ 180675 h 606722"/>
                <a:gd name="connsiteX94" fmla="*/ 105916 w 607639"/>
                <a:gd name="connsiteY94" fmla="*/ 139705 h 606722"/>
                <a:gd name="connsiteX95" fmla="*/ 99063 w 607639"/>
                <a:gd name="connsiteY95" fmla="*/ 146637 h 606722"/>
                <a:gd name="connsiteX96" fmla="*/ 65063 w 607639"/>
                <a:gd name="connsiteY96" fmla="*/ 146637 h 606722"/>
                <a:gd name="connsiteX97" fmla="*/ 65063 w 607639"/>
                <a:gd name="connsiteY97" fmla="*/ 112688 h 606722"/>
                <a:gd name="connsiteX98" fmla="*/ 106450 w 607639"/>
                <a:gd name="connsiteY98" fmla="*/ 71452 h 606722"/>
                <a:gd name="connsiteX99" fmla="*/ 112859 w 607639"/>
                <a:gd name="connsiteY99" fmla="*/ 64965 h 606722"/>
                <a:gd name="connsiteX100" fmla="*/ 146859 w 607639"/>
                <a:gd name="connsiteY100" fmla="*/ 64965 h 606722"/>
                <a:gd name="connsiteX101" fmla="*/ 146859 w 607639"/>
                <a:gd name="connsiteY101" fmla="*/ 98913 h 606722"/>
                <a:gd name="connsiteX102" fmla="*/ 139916 w 607639"/>
                <a:gd name="connsiteY102" fmla="*/ 105756 h 606722"/>
                <a:gd name="connsiteX103" fmla="*/ 180948 w 607639"/>
                <a:gd name="connsiteY103" fmla="*/ 146726 h 606722"/>
                <a:gd name="connsiteX104" fmla="*/ 279833 w 607639"/>
                <a:gd name="connsiteY104" fmla="*/ 105756 h 606722"/>
                <a:gd name="connsiteX105" fmla="*/ 279833 w 607639"/>
                <a:gd name="connsiteY105" fmla="*/ 47901 h 606722"/>
                <a:gd name="connsiteX106" fmla="*/ 270042 w 607639"/>
                <a:gd name="connsiteY106" fmla="*/ 47901 h 606722"/>
                <a:gd name="connsiteX107" fmla="*/ 246011 w 607639"/>
                <a:gd name="connsiteY107" fmla="*/ 23995 h 606722"/>
                <a:gd name="connsiteX108" fmla="*/ 270042 w 607639"/>
                <a:gd name="connsiteY108"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607639" h="606722">
                  <a:moveTo>
                    <a:pt x="347041" y="313875"/>
                  </a:moveTo>
                  <a:cubicBezTo>
                    <a:pt x="365085" y="313875"/>
                    <a:pt x="379713" y="328487"/>
                    <a:pt x="379713" y="346512"/>
                  </a:cubicBezTo>
                  <a:cubicBezTo>
                    <a:pt x="379713" y="364537"/>
                    <a:pt x="365085" y="379149"/>
                    <a:pt x="347041" y="379149"/>
                  </a:cubicBezTo>
                  <a:cubicBezTo>
                    <a:pt x="328997" y="379149"/>
                    <a:pt x="314369" y="364537"/>
                    <a:pt x="314369" y="346512"/>
                  </a:cubicBezTo>
                  <a:cubicBezTo>
                    <a:pt x="314369" y="328487"/>
                    <a:pt x="328997" y="313875"/>
                    <a:pt x="347041" y="313875"/>
                  </a:cubicBezTo>
                  <a:close/>
                  <a:moveTo>
                    <a:pt x="260563" y="213037"/>
                  </a:moveTo>
                  <a:cubicBezTo>
                    <a:pt x="289773" y="213037"/>
                    <a:pt x="313452" y="236685"/>
                    <a:pt x="313452" y="265856"/>
                  </a:cubicBezTo>
                  <a:cubicBezTo>
                    <a:pt x="313452" y="295027"/>
                    <a:pt x="289773" y="318675"/>
                    <a:pt x="260563" y="318675"/>
                  </a:cubicBezTo>
                  <a:cubicBezTo>
                    <a:pt x="231353" y="318675"/>
                    <a:pt x="207674" y="295027"/>
                    <a:pt x="207674" y="265856"/>
                  </a:cubicBezTo>
                  <a:cubicBezTo>
                    <a:pt x="207674" y="236685"/>
                    <a:pt x="231353" y="213037"/>
                    <a:pt x="260563" y="213037"/>
                  </a:cubicBezTo>
                  <a:close/>
                  <a:moveTo>
                    <a:pt x="303775" y="152236"/>
                  </a:moveTo>
                  <a:cubicBezTo>
                    <a:pt x="220377" y="152236"/>
                    <a:pt x="152466" y="220045"/>
                    <a:pt x="152466" y="303317"/>
                  </a:cubicBezTo>
                  <a:cubicBezTo>
                    <a:pt x="152466" y="386678"/>
                    <a:pt x="220377" y="454486"/>
                    <a:pt x="303775" y="454486"/>
                  </a:cubicBezTo>
                  <a:cubicBezTo>
                    <a:pt x="387262" y="454486"/>
                    <a:pt x="455173" y="386678"/>
                    <a:pt x="455173" y="303317"/>
                  </a:cubicBezTo>
                  <a:cubicBezTo>
                    <a:pt x="455173" y="220045"/>
                    <a:pt x="387262" y="152236"/>
                    <a:pt x="303775" y="152236"/>
                  </a:cubicBezTo>
                  <a:close/>
                  <a:moveTo>
                    <a:pt x="270042" y="0"/>
                  </a:moveTo>
                  <a:lnTo>
                    <a:pt x="337597" y="0"/>
                  </a:lnTo>
                  <a:cubicBezTo>
                    <a:pt x="350859" y="0"/>
                    <a:pt x="361628" y="10753"/>
                    <a:pt x="361628" y="23995"/>
                  </a:cubicBezTo>
                  <a:cubicBezTo>
                    <a:pt x="361628" y="37237"/>
                    <a:pt x="350859" y="47901"/>
                    <a:pt x="337597" y="47901"/>
                  </a:cubicBezTo>
                  <a:lnTo>
                    <a:pt x="327806" y="47901"/>
                  </a:lnTo>
                  <a:lnTo>
                    <a:pt x="327806" y="105756"/>
                  </a:lnTo>
                  <a:cubicBezTo>
                    <a:pt x="364833" y="110200"/>
                    <a:pt x="398744" y="124864"/>
                    <a:pt x="426691" y="146726"/>
                  </a:cubicBezTo>
                  <a:lnTo>
                    <a:pt x="467723" y="105756"/>
                  </a:lnTo>
                  <a:lnTo>
                    <a:pt x="460780" y="98913"/>
                  </a:lnTo>
                  <a:cubicBezTo>
                    <a:pt x="451435" y="89493"/>
                    <a:pt x="451435" y="74385"/>
                    <a:pt x="460780" y="64965"/>
                  </a:cubicBezTo>
                  <a:cubicBezTo>
                    <a:pt x="470126" y="55633"/>
                    <a:pt x="485346" y="55633"/>
                    <a:pt x="494691" y="64965"/>
                  </a:cubicBezTo>
                  <a:lnTo>
                    <a:pt x="530382" y="100602"/>
                  </a:lnTo>
                  <a:lnTo>
                    <a:pt x="531094" y="101313"/>
                  </a:lnTo>
                  <a:lnTo>
                    <a:pt x="537414" y="107534"/>
                  </a:lnTo>
                  <a:lnTo>
                    <a:pt x="537770" y="107978"/>
                  </a:lnTo>
                  <a:lnTo>
                    <a:pt x="537948" y="108156"/>
                  </a:lnTo>
                  <a:lnTo>
                    <a:pt x="538482" y="108689"/>
                  </a:lnTo>
                  <a:lnTo>
                    <a:pt x="538215" y="108423"/>
                  </a:lnTo>
                  <a:lnTo>
                    <a:pt x="538749" y="108867"/>
                  </a:lnTo>
                  <a:lnTo>
                    <a:pt x="539105" y="109311"/>
                  </a:lnTo>
                  <a:lnTo>
                    <a:pt x="542487" y="112688"/>
                  </a:lnTo>
                  <a:cubicBezTo>
                    <a:pt x="551922" y="122109"/>
                    <a:pt x="551922" y="137217"/>
                    <a:pt x="542487" y="146637"/>
                  </a:cubicBezTo>
                  <a:cubicBezTo>
                    <a:pt x="533142" y="155969"/>
                    <a:pt x="517922" y="155969"/>
                    <a:pt x="508576" y="146637"/>
                  </a:cubicBezTo>
                  <a:lnTo>
                    <a:pt x="501634" y="139705"/>
                  </a:lnTo>
                  <a:lnTo>
                    <a:pt x="460691" y="180675"/>
                  </a:lnTo>
                  <a:cubicBezTo>
                    <a:pt x="482587" y="208491"/>
                    <a:pt x="497272" y="242440"/>
                    <a:pt x="501723" y="279410"/>
                  </a:cubicBezTo>
                  <a:lnTo>
                    <a:pt x="559576" y="279410"/>
                  </a:lnTo>
                  <a:lnTo>
                    <a:pt x="559576" y="269634"/>
                  </a:lnTo>
                  <a:cubicBezTo>
                    <a:pt x="559576" y="256393"/>
                    <a:pt x="570346" y="245639"/>
                    <a:pt x="583608" y="245639"/>
                  </a:cubicBezTo>
                  <a:cubicBezTo>
                    <a:pt x="596869" y="245639"/>
                    <a:pt x="607639" y="256393"/>
                    <a:pt x="607639" y="269634"/>
                  </a:cubicBezTo>
                  <a:lnTo>
                    <a:pt x="607639" y="337088"/>
                  </a:lnTo>
                  <a:cubicBezTo>
                    <a:pt x="607639" y="350329"/>
                    <a:pt x="596869" y="361083"/>
                    <a:pt x="583608" y="361083"/>
                  </a:cubicBezTo>
                  <a:cubicBezTo>
                    <a:pt x="570346" y="361083"/>
                    <a:pt x="559576" y="350329"/>
                    <a:pt x="559576" y="337088"/>
                  </a:cubicBezTo>
                  <a:lnTo>
                    <a:pt x="559576" y="327312"/>
                  </a:lnTo>
                  <a:lnTo>
                    <a:pt x="501723" y="327312"/>
                  </a:lnTo>
                  <a:cubicBezTo>
                    <a:pt x="497272" y="364282"/>
                    <a:pt x="482587" y="398142"/>
                    <a:pt x="460691" y="426047"/>
                  </a:cubicBezTo>
                  <a:lnTo>
                    <a:pt x="501634" y="467017"/>
                  </a:lnTo>
                  <a:lnTo>
                    <a:pt x="508576" y="460085"/>
                  </a:lnTo>
                  <a:cubicBezTo>
                    <a:pt x="517922" y="450753"/>
                    <a:pt x="533142" y="450753"/>
                    <a:pt x="542487" y="460085"/>
                  </a:cubicBezTo>
                  <a:cubicBezTo>
                    <a:pt x="551922" y="469416"/>
                    <a:pt x="551922" y="484613"/>
                    <a:pt x="542487" y="493945"/>
                  </a:cubicBezTo>
                  <a:cubicBezTo>
                    <a:pt x="512759" y="523717"/>
                    <a:pt x="518456" y="518029"/>
                    <a:pt x="518990" y="517496"/>
                  </a:cubicBezTo>
                  <a:cubicBezTo>
                    <a:pt x="518545" y="517940"/>
                    <a:pt x="514272" y="522206"/>
                    <a:pt x="494691" y="541668"/>
                  </a:cubicBezTo>
                  <a:cubicBezTo>
                    <a:pt x="485346" y="551089"/>
                    <a:pt x="470126" y="551089"/>
                    <a:pt x="460780" y="541668"/>
                  </a:cubicBezTo>
                  <a:cubicBezTo>
                    <a:pt x="451435" y="532337"/>
                    <a:pt x="451435" y="517140"/>
                    <a:pt x="460780" y="507809"/>
                  </a:cubicBezTo>
                  <a:lnTo>
                    <a:pt x="467723" y="500877"/>
                  </a:lnTo>
                  <a:lnTo>
                    <a:pt x="426691" y="459996"/>
                  </a:lnTo>
                  <a:cubicBezTo>
                    <a:pt x="398744" y="481858"/>
                    <a:pt x="364833" y="496522"/>
                    <a:pt x="327806" y="500966"/>
                  </a:cubicBezTo>
                  <a:lnTo>
                    <a:pt x="327806" y="558732"/>
                  </a:lnTo>
                  <a:lnTo>
                    <a:pt x="337597" y="558732"/>
                  </a:lnTo>
                  <a:cubicBezTo>
                    <a:pt x="350859" y="558732"/>
                    <a:pt x="361628" y="569485"/>
                    <a:pt x="361628" y="582727"/>
                  </a:cubicBezTo>
                  <a:cubicBezTo>
                    <a:pt x="361628" y="595969"/>
                    <a:pt x="350859" y="606722"/>
                    <a:pt x="337597" y="606722"/>
                  </a:cubicBezTo>
                  <a:lnTo>
                    <a:pt x="270042" y="606722"/>
                  </a:lnTo>
                  <a:cubicBezTo>
                    <a:pt x="256780" y="606722"/>
                    <a:pt x="246011" y="595969"/>
                    <a:pt x="246011" y="582727"/>
                  </a:cubicBezTo>
                  <a:cubicBezTo>
                    <a:pt x="246011" y="569485"/>
                    <a:pt x="256780" y="558732"/>
                    <a:pt x="270042" y="558732"/>
                  </a:cubicBezTo>
                  <a:lnTo>
                    <a:pt x="279833" y="558732"/>
                  </a:lnTo>
                  <a:lnTo>
                    <a:pt x="279833" y="500966"/>
                  </a:lnTo>
                  <a:cubicBezTo>
                    <a:pt x="242806" y="496522"/>
                    <a:pt x="208806" y="481858"/>
                    <a:pt x="180948" y="459996"/>
                  </a:cubicBezTo>
                  <a:lnTo>
                    <a:pt x="139916" y="500877"/>
                  </a:lnTo>
                  <a:lnTo>
                    <a:pt x="146859" y="507809"/>
                  </a:lnTo>
                  <a:cubicBezTo>
                    <a:pt x="156204" y="517140"/>
                    <a:pt x="156204" y="532337"/>
                    <a:pt x="146859" y="541668"/>
                  </a:cubicBezTo>
                  <a:cubicBezTo>
                    <a:pt x="137424" y="551089"/>
                    <a:pt x="122293" y="551089"/>
                    <a:pt x="112859" y="541668"/>
                  </a:cubicBezTo>
                  <a:lnTo>
                    <a:pt x="77257" y="506120"/>
                  </a:lnTo>
                  <a:lnTo>
                    <a:pt x="68534" y="497411"/>
                  </a:lnTo>
                  <a:lnTo>
                    <a:pt x="65063" y="493945"/>
                  </a:lnTo>
                  <a:cubicBezTo>
                    <a:pt x="55717" y="484613"/>
                    <a:pt x="55717" y="469416"/>
                    <a:pt x="65063" y="460085"/>
                  </a:cubicBezTo>
                  <a:cubicBezTo>
                    <a:pt x="74497" y="450753"/>
                    <a:pt x="89628" y="450753"/>
                    <a:pt x="99063" y="460085"/>
                  </a:cubicBezTo>
                  <a:lnTo>
                    <a:pt x="105916" y="467017"/>
                  </a:lnTo>
                  <a:lnTo>
                    <a:pt x="146948" y="426047"/>
                  </a:lnTo>
                  <a:cubicBezTo>
                    <a:pt x="125052" y="398142"/>
                    <a:pt x="110367" y="364282"/>
                    <a:pt x="105916" y="327312"/>
                  </a:cubicBezTo>
                  <a:lnTo>
                    <a:pt x="47974" y="327312"/>
                  </a:lnTo>
                  <a:lnTo>
                    <a:pt x="47974" y="337088"/>
                  </a:lnTo>
                  <a:cubicBezTo>
                    <a:pt x="47974" y="350329"/>
                    <a:pt x="37293" y="361083"/>
                    <a:pt x="24031" y="361083"/>
                  </a:cubicBezTo>
                  <a:cubicBezTo>
                    <a:pt x="10770" y="361083"/>
                    <a:pt x="0" y="350329"/>
                    <a:pt x="0" y="337088"/>
                  </a:cubicBezTo>
                  <a:lnTo>
                    <a:pt x="0" y="269634"/>
                  </a:lnTo>
                  <a:cubicBezTo>
                    <a:pt x="0" y="256393"/>
                    <a:pt x="10770" y="245639"/>
                    <a:pt x="24031" y="245639"/>
                  </a:cubicBezTo>
                  <a:cubicBezTo>
                    <a:pt x="37293" y="245639"/>
                    <a:pt x="47974" y="256393"/>
                    <a:pt x="47974" y="269634"/>
                  </a:cubicBezTo>
                  <a:lnTo>
                    <a:pt x="47974" y="279410"/>
                  </a:lnTo>
                  <a:lnTo>
                    <a:pt x="105916" y="279410"/>
                  </a:lnTo>
                  <a:cubicBezTo>
                    <a:pt x="110367" y="242440"/>
                    <a:pt x="125052" y="208491"/>
                    <a:pt x="146948" y="180675"/>
                  </a:cubicBezTo>
                  <a:lnTo>
                    <a:pt x="105916" y="139705"/>
                  </a:lnTo>
                  <a:lnTo>
                    <a:pt x="99063" y="146637"/>
                  </a:lnTo>
                  <a:cubicBezTo>
                    <a:pt x="89628" y="155969"/>
                    <a:pt x="74497" y="155969"/>
                    <a:pt x="65063" y="146637"/>
                  </a:cubicBezTo>
                  <a:cubicBezTo>
                    <a:pt x="55717" y="137217"/>
                    <a:pt x="55717" y="122109"/>
                    <a:pt x="65063" y="112688"/>
                  </a:cubicBezTo>
                  <a:lnTo>
                    <a:pt x="106450" y="71452"/>
                  </a:lnTo>
                  <a:lnTo>
                    <a:pt x="112859" y="64965"/>
                  </a:lnTo>
                  <a:cubicBezTo>
                    <a:pt x="122293" y="55633"/>
                    <a:pt x="137424" y="55633"/>
                    <a:pt x="146859" y="64965"/>
                  </a:cubicBezTo>
                  <a:cubicBezTo>
                    <a:pt x="156204" y="74385"/>
                    <a:pt x="156204" y="89493"/>
                    <a:pt x="146859" y="98913"/>
                  </a:cubicBezTo>
                  <a:lnTo>
                    <a:pt x="139916" y="105756"/>
                  </a:lnTo>
                  <a:lnTo>
                    <a:pt x="180948" y="146726"/>
                  </a:lnTo>
                  <a:cubicBezTo>
                    <a:pt x="208806" y="124864"/>
                    <a:pt x="242806" y="110200"/>
                    <a:pt x="279833" y="105756"/>
                  </a:cubicBezTo>
                  <a:lnTo>
                    <a:pt x="279833" y="47901"/>
                  </a:lnTo>
                  <a:lnTo>
                    <a:pt x="270042" y="47901"/>
                  </a:lnTo>
                  <a:cubicBezTo>
                    <a:pt x="256780" y="47901"/>
                    <a:pt x="246011" y="37237"/>
                    <a:pt x="246011" y="23995"/>
                  </a:cubicBezTo>
                  <a:cubicBezTo>
                    <a:pt x="246011" y="10753"/>
                    <a:pt x="256780" y="0"/>
                    <a:pt x="270042"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40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微软雅黑"/>
                <a:cs typeface="+mn-cs"/>
              </a:endParaRPr>
            </a:p>
          </p:txBody>
        </p:sp>
      </p:grpSp>
      <p:sp>
        <p:nvSpPr>
          <p:cNvPr id="13" name="日期占位符 4">
            <a:extLst>
              <a:ext uri="{FF2B5EF4-FFF2-40B4-BE49-F238E27FC236}">
                <a16:creationId xmlns:a16="http://schemas.microsoft.com/office/drawing/2014/main" id="{75449FB2-9F61-4977-9F2A-00A5D07B104D}"/>
              </a:ext>
            </a:extLst>
          </p:cNvPr>
          <p:cNvSpPr>
            <a:spLocks noGrp="1"/>
          </p:cNvSpPr>
          <p:nvPr>
            <p:ph type="dt" sz="half" idx="26"/>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14" name="灯片编号占位符 7">
            <a:extLst>
              <a:ext uri="{FF2B5EF4-FFF2-40B4-BE49-F238E27FC236}">
                <a16:creationId xmlns:a16="http://schemas.microsoft.com/office/drawing/2014/main" id="{2EA62829-40DF-446F-9F98-D536EE1B469A}"/>
              </a:ext>
            </a:extLst>
          </p:cNvPr>
          <p:cNvSpPr>
            <a:spLocks noGrp="1"/>
          </p:cNvSpPr>
          <p:nvPr>
            <p:ph type="sldNum" sz="quarter" idx="28"/>
          </p:nvPr>
        </p:nvSpPr>
        <p:spPr>
          <a:xfrm>
            <a:off x="8775700" y="6235702"/>
            <a:ext cx="2743200" cy="365125"/>
          </a:xfrm>
        </p:spPr>
        <p:txBody>
          <a:bodyPr/>
          <a:lstStyle/>
          <a:p>
            <a:fld id="{C79ECAFE-A460-4E13-ABCB-32CAE6136244}" type="slidenum">
              <a:rPr lang="zh-CN" altLang="en-US" smtClean="0"/>
              <a:pPr/>
              <a:t>‹#›</a:t>
            </a:fld>
            <a:endParaRPr lang="zh-CN" altLang="en-US" dirty="0"/>
          </a:p>
        </p:txBody>
      </p:sp>
      <p:sp>
        <p:nvSpPr>
          <p:cNvPr id="15" name="文本框 14">
            <a:extLst>
              <a:ext uri="{FF2B5EF4-FFF2-40B4-BE49-F238E27FC236}">
                <a16:creationId xmlns:a16="http://schemas.microsoft.com/office/drawing/2014/main" id="{19E04A89-0472-4730-A569-7043DF3BC60A}"/>
              </a:ext>
            </a:extLst>
          </p:cNvPr>
          <p:cNvSpPr txBox="1"/>
          <p:nvPr userDrawn="1"/>
        </p:nvSpPr>
        <p:spPr>
          <a:xfrm>
            <a:off x="4104640" y="852965"/>
            <a:ext cx="3982720" cy="1107996"/>
          </a:xfrm>
          <a:prstGeom prst="rect">
            <a:avLst/>
          </a:prstGeom>
          <a:noFill/>
        </p:spPr>
        <p:txBody>
          <a:bodyPr wrap="square" lIns="90000" rtlCol="0">
            <a:spAutoFit/>
          </a:bodyPr>
          <a:lstStyle/>
          <a:p>
            <a:pPr algn="ctr"/>
            <a:r>
              <a:rPr lang="en-US" altLang="zh-CN" sz="6600" i="1" dirty="0">
                <a:solidFill>
                  <a:schemeClr val="bg1">
                    <a:lumMod val="95000"/>
                  </a:schemeClr>
                </a:solidFill>
              </a:rPr>
              <a:t>Our team</a:t>
            </a:r>
            <a:endParaRPr lang="zh-CN" altLang="en-US" sz="6600" i="1" dirty="0">
              <a:solidFill>
                <a:schemeClr val="bg1">
                  <a:lumMod val="95000"/>
                </a:schemeClr>
              </a:solidFill>
            </a:endParaRPr>
          </a:p>
        </p:txBody>
      </p:sp>
      <p:sp>
        <p:nvSpPr>
          <p:cNvPr id="16" name="文本占位符 26">
            <a:extLst>
              <a:ext uri="{FF2B5EF4-FFF2-40B4-BE49-F238E27FC236}">
                <a16:creationId xmlns:a16="http://schemas.microsoft.com/office/drawing/2014/main" id="{5CC52E23-F175-484D-9967-4E64D9A07920}"/>
              </a:ext>
            </a:extLst>
          </p:cNvPr>
          <p:cNvSpPr>
            <a:spLocks noGrp="1"/>
          </p:cNvSpPr>
          <p:nvPr>
            <p:ph type="body" sz="quarter" idx="29" hasCustomPrompt="1"/>
          </p:nvPr>
        </p:nvSpPr>
        <p:spPr>
          <a:xfrm>
            <a:off x="4104640" y="1593828"/>
            <a:ext cx="3982720" cy="584775"/>
          </a:xfrm>
        </p:spPr>
        <p:txBody>
          <a:bodyPr lIns="90000">
            <a:spAutoFit/>
          </a:bodyPr>
          <a:lstStyle>
            <a:lvl1pPr marL="0" indent="0" algn="ctr">
              <a:lnSpc>
                <a:spcPct val="100000"/>
              </a:lnSpc>
              <a:buNone/>
              <a:defRPr sz="3200" b="1">
                <a:solidFill>
                  <a:schemeClr val="accent1"/>
                </a:solidFill>
              </a:defRPr>
            </a:lvl1pPr>
          </a:lstStyle>
          <a:p>
            <a:pPr lvl="0"/>
            <a:r>
              <a:rPr lang="zh-CN" altLang="en-US" dirty="0"/>
              <a:t>请输入你的团队名</a:t>
            </a:r>
          </a:p>
        </p:txBody>
      </p:sp>
      <p:sp>
        <p:nvSpPr>
          <p:cNvPr id="17" name="文本占位符 28">
            <a:extLst>
              <a:ext uri="{FF2B5EF4-FFF2-40B4-BE49-F238E27FC236}">
                <a16:creationId xmlns:a16="http://schemas.microsoft.com/office/drawing/2014/main" id="{C1981AF6-4C1F-4159-B5B1-E2C5407D28BB}"/>
              </a:ext>
            </a:extLst>
          </p:cNvPr>
          <p:cNvSpPr>
            <a:spLocks noGrp="1"/>
          </p:cNvSpPr>
          <p:nvPr>
            <p:ph type="body" sz="quarter" idx="30" hasCustomPrompt="1"/>
          </p:nvPr>
        </p:nvSpPr>
        <p:spPr>
          <a:xfrm>
            <a:off x="682883" y="2295279"/>
            <a:ext cx="10826234" cy="425698"/>
          </a:xfrm>
        </p:spPr>
        <p:txBody>
          <a:bodyPr wrap="square" lIns="90000">
            <a:normAutofit/>
          </a:bodyPr>
          <a:lstStyle>
            <a:lvl1pPr marL="0" indent="0" algn="ctr">
              <a:buNone/>
              <a:defRPr sz="1800"/>
            </a:lvl1pPr>
          </a:lstStyle>
          <a:p>
            <a:pPr lvl="0"/>
            <a:r>
              <a:rPr lang="zh-CN" altLang="en-US" dirty="0"/>
              <a:t>请输入你的团队介绍</a:t>
            </a:r>
          </a:p>
        </p:txBody>
      </p:sp>
      <p:sp>
        <p:nvSpPr>
          <p:cNvPr id="33" name="文本占位符 11">
            <a:extLst>
              <a:ext uri="{FF2B5EF4-FFF2-40B4-BE49-F238E27FC236}">
                <a16:creationId xmlns:a16="http://schemas.microsoft.com/office/drawing/2014/main" id="{4D6766A1-CCB2-4CF5-BD8B-214D9F8F3A32}"/>
              </a:ext>
            </a:extLst>
          </p:cNvPr>
          <p:cNvSpPr>
            <a:spLocks noGrp="1"/>
          </p:cNvSpPr>
          <p:nvPr>
            <p:ph type="body" sz="quarter" idx="22" hasCustomPrompt="1"/>
          </p:nvPr>
        </p:nvSpPr>
        <p:spPr>
          <a:xfrm>
            <a:off x="660322" y="5732617"/>
            <a:ext cx="2712258" cy="400110"/>
          </a:xfrm>
          <a:prstGeom prst="rect">
            <a:avLst/>
          </a:prstGeom>
        </p:spPr>
        <p:txBody>
          <a:bodyPr>
            <a:normAutofit/>
          </a:bodyPr>
          <a:lstStyle>
            <a:lvl1pPr marL="0" indent="0" algn="ctr">
              <a:lnSpc>
                <a:spcPct val="100000"/>
              </a:lnSpc>
              <a:buNone/>
              <a:defRPr sz="1800"/>
            </a:lvl1pPr>
          </a:lstStyle>
          <a:p>
            <a:pPr lvl="0"/>
            <a:r>
              <a:rPr lang="zh-CN" altLang="en-US" dirty="0"/>
              <a:t>简单介绍一下</a:t>
            </a:r>
            <a:r>
              <a:rPr lang="en-US" altLang="zh-CN" dirty="0"/>
              <a:t>ta</a:t>
            </a:r>
            <a:endParaRPr lang="zh-CN" altLang="en-US" dirty="0"/>
          </a:p>
        </p:txBody>
      </p:sp>
      <p:sp>
        <p:nvSpPr>
          <p:cNvPr id="34" name="文本占位符 11">
            <a:extLst>
              <a:ext uri="{FF2B5EF4-FFF2-40B4-BE49-F238E27FC236}">
                <a16:creationId xmlns:a16="http://schemas.microsoft.com/office/drawing/2014/main" id="{B7366F65-C9A0-4973-BF65-7A29016C76F6}"/>
              </a:ext>
            </a:extLst>
          </p:cNvPr>
          <p:cNvSpPr>
            <a:spLocks noGrp="1"/>
          </p:cNvSpPr>
          <p:nvPr>
            <p:ph type="body" sz="quarter" idx="36" hasCustomPrompt="1"/>
          </p:nvPr>
        </p:nvSpPr>
        <p:spPr>
          <a:xfrm>
            <a:off x="660400" y="5327590"/>
            <a:ext cx="2712258" cy="400110"/>
          </a:xfrm>
          <a:prstGeom prst="rect">
            <a:avLst/>
          </a:prstGeom>
        </p:spPr>
        <p:txBody>
          <a:bodyPr wrap="square">
            <a:spAutoFit/>
          </a:bodyPr>
          <a:lstStyle>
            <a:lvl1pPr marL="0" indent="0" algn="ctr">
              <a:lnSpc>
                <a:spcPct val="100000"/>
              </a:lnSpc>
              <a:buNone/>
              <a:defRPr sz="2000" b="1">
                <a:solidFill>
                  <a:schemeClr val="accent1"/>
                </a:solidFill>
              </a:defRPr>
            </a:lvl1pPr>
          </a:lstStyle>
          <a:p>
            <a:pPr lvl="0"/>
            <a:r>
              <a:rPr lang="zh-CN" altLang="en-US" dirty="0"/>
              <a:t>团队成员</a:t>
            </a:r>
            <a:r>
              <a:rPr lang="en-US" altLang="zh-CN" dirty="0"/>
              <a:t>1</a:t>
            </a:r>
            <a:endParaRPr lang="zh-CN" altLang="en-US" dirty="0"/>
          </a:p>
        </p:txBody>
      </p:sp>
      <p:sp>
        <p:nvSpPr>
          <p:cNvPr id="41" name="文本占位符 11">
            <a:extLst>
              <a:ext uri="{FF2B5EF4-FFF2-40B4-BE49-F238E27FC236}">
                <a16:creationId xmlns:a16="http://schemas.microsoft.com/office/drawing/2014/main" id="{813A2C65-569F-4509-9826-C3B71EE55826}"/>
              </a:ext>
            </a:extLst>
          </p:cNvPr>
          <p:cNvSpPr>
            <a:spLocks noGrp="1"/>
          </p:cNvSpPr>
          <p:nvPr>
            <p:ph type="body" sz="quarter" idx="37" hasCustomPrompt="1"/>
          </p:nvPr>
        </p:nvSpPr>
        <p:spPr>
          <a:xfrm>
            <a:off x="3382047" y="5732616"/>
            <a:ext cx="2712258" cy="401484"/>
          </a:xfrm>
          <a:prstGeom prst="rect">
            <a:avLst/>
          </a:prstGeom>
        </p:spPr>
        <p:txBody>
          <a:bodyPr>
            <a:normAutofit/>
          </a:bodyPr>
          <a:lstStyle>
            <a:lvl1pPr marL="0" indent="0" algn="ctr">
              <a:lnSpc>
                <a:spcPct val="100000"/>
              </a:lnSpc>
              <a:buNone/>
              <a:defRPr sz="1800"/>
            </a:lvl1pPr>
          </a:lstStyle>
          <a:p>
            <a:pPr lvl="0"/>
            <a:r>
              <a:rPr lang="zh-CN" altLang="en-US" dirty="0"/>
              <a:t>简单介绍一下</a:t>
            </a:r>
            <a:r>
              <a:rPr lang="en-US" altLang="zh-CN" dirty="0"/>
              <a:t>ta</a:t>
            </a:r>
            <a:endParaRPr lang="zh-CN" altLang="en-US" dirty="0"/>
          </a:p>
        </p:txBody>
      </p:sp>
      <p:sp>
        <p:nvSpPr>
          <p:cNvPr id="42" name="文本占位符 11">
            <a:extLst>
              <a:ext uri="{FF2B5EF4-FFF2-40B4-BE49-F238E27FC236}">
                <a16:creationId xmlns:a16="http://schemas.microsoft.com/office/drawing/2014/main" id="{77AFDB78-049B-43D4-B49F-210BB45CB7BC}"/>
              </a:ext>
            </a:extLst>
          </p:cNvPr>
          <p:cNvSpPr>
            <a:spLocks noGrp="1"/>
          </p:cNvSpPr>
          <p:nvPr>
            <p:ph type="body" sz="quarter" idx="38" hasCustomPrompt="1"/>
          </p:nvPr>
        </p:nvSpPr>
        <p:spPr>
          <a:xfrm>
            <a:off x="3382125" y="5327590"/>
            <a:ext cx="2712258" cy="400110"/>
          </a:xfrm>
          <a:prstGeom prst="rect">
            <a:avLst/>
          </a:prstGeom>
        </p:spPr>
        <p:txBody>
          <a:bodyPr wrap="square">
            <a:spAutoFit/>
          </a:bodyPr>
          <a:lstStyle>
            <a:lvl1pPr marL="0" indent="0" algn="ctr">
              <a:lnSpc>
                <a:spcPct val="100000"/>
              </a:lnSpc>
              <a:buNone/>
              <a:defRPr sz="2000" b="1">
                <a:solidFill>
                  <a:schemeClr val="accent1"/>
                </a:solidFill>
              </a:defRPr>
            </a:lvl1pPr>
          </a:lstStyle>
          <a:p>
            <a:pPr lvl="0"/>
            <a:r>
              <a:rPr lang="zh-CN" altLang="en-US" dirty="0"/>
              <a:t>团队成员</a:t>
            </a:r>
            <a:r>
              <a:rPr lang="en-US" altLang="zh-CN" dirty="0"/>
              <a:t>2</a:t>
            </a:r>
            <a:endParaRPr lang="zh-CN" altLang="en-US" dirty="0"/>
          </a:p>
        </p:txBody>
      </p:sp>
      <p:sp>
        <p:nvSpPr>
          <p:cNvPr id="43" name="文本占位符 11">
            <a:extLst>
              <a:ext uri="{FF2B5EF4-FFF2-40B4-BE49-F238E27FC236}">
                <a16:creationId xmlns:a16="http://schemas.microsoft.com/office/drawing/2014/main" id="{02A17F43-28A4-4DFE-8D55-1C9094B9EA46}"/>
              </a:ext>
            </a:extLst>
          </p:cNvPr>
          <p:cNvSpPr>
            <a:spLocks noGrp="1"/>
          </p:cNvSpPr>
          <p:nvPr>
            <p:ph type="body" sz="quarter" idx="39" hasCustomPrompt="1"/>
          </p:nvPr>
        </p:nvSpPr>
        <p:spPr>
          <a:xfrm>
            <a:off x="6103772" y="5732616"/>
            <a:ext cx="2712258" cy="401484"/>
          </a:xfrm>
          <a:prstGeom prst="rect">
            <a:avLst/>
          </a:prstGeom>
        </p:spPr>
        <p:txBody>
          <a:bodyPr>
            <a:normAutofit/>
          </a:bodyPr>
          <a:lstStyle>
            <a:lvl1pPr marL="0" indent="0" algn="ctr">
              <a:lnSpc>
                <a:spcPct val="100000"/>
              </a:lnSpc>
              <a:buNone/>
              <a:defRPr sz="1800"/>
            </a:lvl1pPr>
          </a:lstStyle>
          <a:p>
            <a:pPr lvl="0"/>
            <a:r>
              <a:rPr lang="zh-CN" altLang="en-US" dirty="0"/>
              <a:t>简单介绍一下</a:t>
            </a:r>
            <a:r>
              <a:rPr lang="en-US" altLang="zh-CN" dirty="0"/>
              <a:t>ta</a:t>
            </a:r>
            <a:endParaRPr lang="zh-CN" altLang="en-US" dirty="0"/>
          </a:p>
        </p:txBody>
      </p:sp>
      <p:sp>
        <p:nvSpPr>
          <p:cNvPr id="44" name="文本占位符 11">
            <a:extLst>
              <a:ext uri="{FF2B5EF4-FFF2-40B4-BE49-F238E27FC236}">
                <a16:creationId xmlns:a16="http://schemas.microsoft.com/office/drawing/2014/main" id="{AB4F6521-0362-4111-AD00-AC041C3E8D99}"/>
              </a:ext>
            </a:extLst>
          </p:cNvPr>
          <p:cNvSpPr>
            <a:spLocks noGrp="1"/>
          </p:cNvSpPr>
          <p:nvPr>
            <p:ph type="body" sz="quarter" idx="40" hasCustomPrompt="1"/>
          </p:nvPr>
        </p:nvSpPr>
        <p:spPr>
          <a:xfrm>
            <a:off x="6103850" y="5327590"/>
            <a:ext cx="2712258" cy="400110"/>
          </a:xfrm>
          <a:prstGeom prst="rect">
            <a:avLst/>
          </a:prstGeom>
        </p:spPr>
        <p:txBody>
          <a:bodyPr wrap="square">
            <a:spAutoFit/>
          </a:bodyPr>
          <a:lstStyle>
            <a:lvl1pPr marL="0" indent="0" algn="ctr">
              <a:lnSpc>
                <a:spcPct val="100000"/>
              </a:lnSpc>
              <a:buNone/>
              <a:defRPr sz="2000" b="1">
                <a:solidFill>
                  <a:schemeClr val="accent1"/>
                </a:solidFill>
              </a:defRPr>
            </a:lvl1pPr>
          </a:lstStyle>
          <a:p>
            <a:pPr lvl="0"/>
            <a:r>
              <a:rPr lang="zh-CN" altLang="en-US" dirty="0"/>
              <a:t>团队成员</a:t>
            </a:r>
            <a:r>
              <a:rPr lang="en-US" altLang="zh-CN" dirty="0"/>
              <a:t>3</a:t>
            </a:r>
            <a:endParaRPr lang="zh-CN" altLang="en-US" dirty="0"/>
          </a:p>
        </p:txBody>
      </p:sp>
      <p:sp>
        <p:nvSpPr>
          <p:cNvPr id="45" name="文本占位符 11">
            <a:extLst>
              <a:ext uri="{FF2B5EF4-FFF2-40B4-BE49-F238E27FC236}">
                <a16:creationId xmlns:a16="http://schemas.microsoft.com/office/drawing/2014/main" id="{90F980E2-9CC1-4F63-B5FB-2DC7A3F7B204}"/>
              </a:ext>
            </a:extLst>
          </p:cNvPr>
          <p:cNvSpPr>
            <a:spLocks noGrp="1"/>
          </p:cNvSpPr>
          <p:nvPr>
            <p:ph type="body" sz="quarter" idx="41" hasCustomPrompt="1"/>
          </p:nvPr>
        </p:nvSpPr>
        <p:spPr>
          <a:xfrm>
            <a:off x="8825497" y="5732616"/>
            <a:ext cx="2693323" cy="400110"/>
          </a:xfrm>
          <a:prstGeom prst="rect">
            <a:avLst/>
          </a:prstGeom>
        </p:spPr>
        <p:txBody>
          <a:bodyPr>
            <a:normAutofit/>
          </a:bodyPr>
          <a:lstStyle>
            <a:lvl1pPr marL="0" indent="0" algn="ctr">
              <a:lnSpc>
                <a:spcPct val="100000"/>
              </a:lnSpc>
              <a:buNone/>
              <a:defRPr sz="1800"/>
            </a:lvl1pPr>
          </a:lstStyle>
          <a:p>
            <a:pPr lvl="0"/>
            <a:r>
              <a:rPr lang="zh-CN" altLang="en-US" dirty="0"/>
              <a:t>简单介绍一下</a:t>
            </a:r>
            <a:r>
              <a:rPr lang="en-US" altLang="zh-CN" dirty="0"/>
              <a:t>ta</a:t>
            </a:r>
            <a:endParaRPr lang="zh-CN" altLang="en-US" dirty="0"/>
          </a:p>
        </p:txBody>
      </p:sp>
      <p:sp>
        <p:nvSpPr>
          <p:cNvPr id="46" name="文本占位符 11">
            <a:extLst>
              <a:ext uri="{FF2B5EF4-FFF2-40B4-BE49-F238E27FC236}">
                <a16:creationId xmlns:a16="http://schemas.microsoft.com/office/drawing/2014/main" id="{AEEE41F9-6461-40E4-A241-DEC990D115EB}"/>
              </a:ext>
            </a:extLst>
          </p:cNvPr>
          <p:cNvSpPr>
            <a:spLocks noGrp="1"/>
          </p:cNvSpPr>
          <p:nvPr>
            <p:ph type="body" sz="quarter" idx="42" hasCustomPrompt="1"/>
          </p:nvPr>
        </p:nvSpPr>
        <p:spPr>
          <a:xfrm>
            <a:off x="8825575" y="5327590"/>
            <a:ext cx="2693323" cy="400110"/>
          </a:xfrm>
          <a:prstGeom prst="rect">
            <a:avLst/>
          </a:prstGeom>
        </p:spPr>
        <p:txBody>
          <a:bodyPr wrap="square">
            <a:spAutoFit/>
          </a:bodyPr>
          <a:lstStyle>
            <a:lvl1pPr marL="0" indent="0" algn="ctr">
              <a:lnSpc>
                <a:spcPct val="100000"/>
              </a:lnSpc>
              <a:buNone/>
              <a:defRPr sz="2000" b="1">
                <a:solidFill>
                  <a:schemeClr val="accent1"/>
                </a:solidFill>
              </a:defRPr>
            </a:lvl1pPr>
          </a:lstStyle>
          <a:p>
            <a:pPr lvl="0"/>
            <a:r>
              <a:rPr lang="zh-CN" altLang="en-US" dirty="0"/>
              <a:t>团队成员</a:t>
            </a:r>
            <a:r>
              <a:rPr lang="en-US" altLang="zh-CN" dirty="0"/>
              <a:t>4</a:t>
            </a:r>
            <a:endParaRPr lang="zh-CN" altLang="en-US" dirty="0"/>
          </a:p>
        </p:txBody>
      </p:sp>
      <p:sp>
        <p:nvSpPr>
          <p:cNvPr id="55" name="图片占位符 54">
            <a:extLst>
              <a:ext uri="{FF2B5EF4-FFF2-40B4-BE49-F238E27FC236}">
                <a16:creationId xmlns:a16="http://schemas.microsoft.com/office/drawing/2014/main" id="{217D1CC3-4F7E-4023-87E4-69DB1F723076}"/>
              </a:ext>
            </a:extLst>
          </p:cNvPr>
          <p:cNvSpPr>
            <a:spLocks noGrp="1"/>
          </p:cNvSpPr>
          <p:nvPr>
            <p:ph type="pic" sz="quarter" idx="43"/>
          </p:nvPr>
        </p:nvSpPr>
        <p:spPr>
          <a:xfrm>
            <a:off x="3382047" y="3062205"/>
            <a:ext cx="2702712" cy="2106578"/>
          </a:xfrm>
          <a:custGeom>
            <a:avLst/>
            <a:gdLst>
              <a:gd name="connsiteX0" fmla="*/ 0 w 2712258"/>
              <a:gd name="connsiteY0" fmla="*/ 0 h 2106578"/>
              <a:gd name="connsiteX1" fmla="*/ 2712258 w 2712258"/>
              <a:gd name="connsiteY1" fmla="*/ 0 h 2106578"/>
              <a:gd name="connsiteX2" fmla="*/ 2712258 w 2712258"/>
              <a:gd name="connsiteY2" fmla="*/ 2106578 h 2106578"/>
              <a:gd name="connsiteX3" fmla="*/ 0 w 2712258"/>
              <a:gd name="connsiteY3" fmla="*/ 2106578 h 2106578"/>
            </a:gdLst>
            <a:ahLst/>
            <a:cxnLst>
              <a:cxn ang="0">
                <a:pos x="connsiteX0" y="connsiteY0"/>
              </a:cxn>
              <a:cxn ang="0">
                <a:pos x="connsiteX1" y="connsiteY1"/>
              </a:cxn>
              <a:cxn ang="0">
                <a:pos x="connsiteX2" y="connsiteY2"/>
              </a:cxn>
              <a:cxn ang="0">
                <a:pos x="connsiteX3" y="connsiteY3"/>
              </a:cxn>
            </a:cxnLst>
            <a:rect l="l" t="t" r="r" b="b"/>
            <a:pathLst>
              <a:path w="2712258" h="2106578">
                <a:moveTo>
                  <a:pt x="0" y="0"/>
                </a:moveTo>
                <a:lnTo>
                  <a:pt x="2712258" y="0"/>
                </a:lnTo>
                <a:lnTo>
                  <a:pt x="2712258" y="2106578"/>
                </a:lnTo>
                <a:lnTo>
                  <a:pt x="0" y="2106578"/>
                </a:lnTo>
                <a:close/>
              </a:path>
            </a:pathLst>
          </a:custGeom>
        </p:spPr>
        <p:txBody>
          <a:bodyPr wrap="square">
            <a:noAutofit/>
          </a:bodyPr>
          <a:lstStyle/>
          <a:p>
            <a:endParaRPr lang="zh-CN" altLang="en-US"/>
          </a:p>
        </p:txBody>
      </p:sp>
      <p:sp>
        <p:nvSpPr>
          <p:cNvPr id="56" name="图片占位符 55">
            <a:extLst>
              <a:ext uri="{FF2B5EF4-FFF2-40B4-BE49-F238E27FC236}">
                <a16:creationId xmlns:a16="http://schemas.microsoft.com/office/drawing/2014/main" id="{BF9FD638-1374-45DF-90E5-698E7EE4D35D}"/>
              </a:ext>
            </a:extLst>
          </p:cNvPr>
          <p:cNvSpPr>
            <a:spLocks noGrp="1"/>
          </p:cNvSpPr>
          <p:nvPr>
            <p:ph type="pic" sz="quarter" idx="44"/>
          </p:nvPr>
        </p:nvSpPr>
        <p:spPr>
          <a:xfrm>
            <a:off x="6094226" y="3062205"/>
            <a:ext cx="2702712" cy="2106578"/>
          </a:xfrm>
          <a:custGeom>
            <a:avLst/>
            <a:gdLst>
              <a:gd name="connsiteX0" fmla="*/ 0 w 2712258"/>
              <a:gd name="connsiteY0" fmla="*/ 0 h 2106578"/>
              <a:gd name="connsiteX1" fmla="*/ 2712258 w 2712258"/>
              <a:gd name="connsiteY1" fmla="*/ 0 h 2106578"/>
              <a:gd name="connsiteX2" fmla="*/ 2712258 w 2712258"/>
              <a:gd name="connsiteY2" fmla="*/ 2106578 h 2106578"/>
              <a:gd name="connsiteX3" fmla="*/ 0 w 2712258"/>
              <a:gd name="connsiteY3" fmla="*/ 2106578 h 2106578"/>
            </a:gdLst>
            <a:ahLst/>
            <a:cxnLst>
              <a:cxn ang="0">
                <a:pos x="connsiteX0" y="connsiteY0"/>
              </a:cxn>
              <a:cxn ang="0">
                <a:pos x="connsiteX1" y="connsiteY1"/>
              </a:cxn>
              <a:cxn ang="0">
                <a:pos x="connsiteX2" y="connsiteY2"/>
              </a:cxn>
              <a:cxn ang="0">
                <a:pos x="connsiteX3" y="connsiteY3"/>
              </a:cxn>
            </a:cxnLst>
            <a:rect l="l" t="t" r="r" b="b"/>
            <a:pathLst>
              <a:path w="2712258" h="2106578">
                <a:moveTo>
                  <a:pt x="0" y="0"/>
                </a:moveTo>
                <a:lnTo>
                  <a:pt x="2712258" y="0"/>
                </a:lnTo>
                <a:lnTo>
                  <a:pt x="2712258" y="2106578"/>
                </a:lnTo>
                <a:lnTo>
                  <a:pt x="0" y="2106578"/>
                </a:lnTo>
                <a:close/>
              </a:path>
            </a:pathLst>
          </a:custGeom>
        </p:spPr>
        <p:txBody>
          <a:bodyPr wrap="square">
            <a:noAutofit/>
          </a:bodyPr>
          <a:lstStyle/>
          <a:p>
            <a:endParaRPr lang="zh-CN" altLang="en-US"/>
          </a:p>
        </p:txBody>
      </p:sp>
      <p:sp>
        <p:nvSpPr>
          <p:cNvPr id="57" name="图片占位符 56">
            <a:extLst>
              <a:ext uri="{FF2B5EF4-FFF2-40B4-BE49-F238E27FC236}">
                <a16:creationId xmlns:a16="http://schemas.microsoft.com/office/drawing/2014/main" id="{940F47D2-EE94-45C2-9CB7-31F7555A13EA}"/>
              </a:ext>
            </a:extLst>
          </p:cNvPr>
          <p:cNvSpPr>
            <a:spLocks noGrp="1"/>
          </p:cNvSpPr>
          <p:nvPr>
            <p:ph type="pic" sz="quarter" idx="45"/>
          </p:nvPr>
        </p:nvSpPr>
        <p:spPr>
          <a:xfrm>
            <a:off x="8806405" y="3062205"/>
            <a:ext cx="2702712" cy="2106578"/>
          </a:xfrm>
          <a:custGeom>
            <a:avLst/>
            <a:gdLst>
              <a:gd name="connsiteX0" fmla="*/ 0 w 2712258"/>
              <a:gd name="connsiteY0" fmla="*/ 0 h 2106578"/>
              <a:gd name="connsiteX1" fmla="*/ 2712258 w 2712258"/>
              <a:gd name="connsiteY1" fmla="*/ 0 h 2106578"/>
              <a:gd name="connsiteX2" fmla="*/ 2712258 w 2712258"/>
              <a:gd name="connsiteY2" fmla="*/ 2106578 h 2106578"/>
              <a:gd name="connsiteX3" fmla="*/ 0 w 2712258"/>
              <a:gd name="connsiteY3" fmla="*/ 2106578 h 2106578"/>
            </a:gdLst>
            <a:ahLst/>
            <a:cxnLst>
              <a:cxn ang="0">
                <a:pos x="connsiteX0" y="connsiteY0"/>
              </a:cxn>
              <a:cxn ang="0">
                <a:pos x="connsiteX1" y="connsiteY1"/>
              </a:cxn>
              <a:cxn ang="0">
                <a:pos x="connsiteX2" y="connsiteY2"/>
              </a:cxn>
              <a:cxn ang="0">
                <a:pos x="connsiteX3" y="connsiteY3"/>
              </a:cxn>
            </a:cxnLst>
            <a:rect l="l" t="t" r="r" b="b"/>
            <a:pathLst>
              <a:path w="2712258" h="2106578">
                <a:moveTo>
                  <a:pt x="0" y="0"/>
                </a:moveTo>
                <a:lnTo>
                  <a:pt x="2712258" y="0"/>
                </a:lnTo>
                <a:lnTo>
                  <a:pt x="2712258" y="2106578"/>
                </a:lnTo>
                <a:lnTo>
                  <a:pt x="0" y="2106578"/>
                </a:lnTo>
                <a:close/>
              </a:path>
            </a:pathLst>
          </a:custGeom>
        </p:spPr>
        <p:txBody>
          <a:bodyPr wrap="square">
            <a:noAutofit/>
          </a:bodyPr>
          <a:lstStyle/>
          <a:p>
            <a:endParaRPr lang="zh-CN" altLang="en-US"/>
          </a:p>
        </p:txBody>
      </p:sp>
      <p:cxnSp>
        <p:nvCxnSpPr>
          <p:cNvPr id="27" name="直接连接符 26">
            <a:extLst>
              <a:ext uri="{FF2B5EF4-FFF2-40B4-BE49-F238E27FC236}">
                <a16:creationId xmlns:a16="http://schemas.microsoft.com/office/drawing/2014/main" id="{15E502B5-343B-40F2-8574-5FAAB8B95835}"/>
              </a:ext>
            </a:extLst>
          </p:cNvPr>
          <p:cNvCxnSpPr>
            <a:cxnSpLocks/>
          </p:cNvCxnSpPr>
          <p:nvPr userDrawn="1"/>
        </p:nvCxnSpPr>
        <p:spPr>
          <a:xfrm>
            <a:off x="650931" y="852684"/>
            <a:ext cx="1086796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28" name="图片 27">
            <a:extLst>
              <a:ext uri="{FF2B5EF4-FFF2-40B4-BE49-F238E27FC236}">
                <a16:creationId xmlns:a16="http://schemas.microsoft.com/office/drawing/2014/main" id="{D0EF6DEB-3CA2-4D6D-86BB-38F5AE94EBB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36962" y="292375"/>
            <a:ext cx="1375700" cy="437285"/>
          </a:xfrm>
          <a:prstGeom prst="rect">
            <a:avLst/>
          </a:prstGeom>
        </p:spPr>
      </p:pic>
    </p:spTree>
    <p:extLst>
      <p:ext uri="{BB962C8B-B14F-4D97-AF65-F5344CB8AC3E}">
        <p14:creationId xmlns:p14="http://schemas.microsoft.com/office/powerpoint/2010/main" val="33579564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仅标题（主副标题）">
    <p:spTree>
      <p:nvGrpSpPr>
        <p:cNvPr id="1" name=""/>
        <p:cNvGrpSpPr/>
        <p:nvPr/>
      </p:nvGrpSpPr>
      <p:grpSpPr>
        <a:xfrm>
          <a:off x="0" y="0"/>
          <a:ext cx="0" cy="0"/>
          <a:chOff x="0" y="0"/>
          <a:chExt cx="0" cy="0"/>
        </a:xfrm>
      </p:grpSpPr>
      <p:pic>
        <p:nvPicPr>
          <p:cNvPr id="13" name="图片 12">
            <a:extLst>
              <a:ext uri="{FF2B5EF4-FFF2-40B4-BE49-F238E27FC236}">
                <a16:creationId xmlns:a16="http://schemas.microsoft.com/office/drawing/2014/main" id="{5076318C-392F-459E-A0D8-7C22FBFA7C54}"/>
              </a:ext>
            </a:extLst>
          </p:cNvPr>
          <p:cNvPicPr>
            <a:picLocks noChangeAspect="1"/>
          </p:cNvPicPr>
          <p:nvPr userDrawn="1"/>
        </p:nvPicPr>
        <p:blipFill rotWithShape="1">
          <a:blip r:embed="rId2">
            <a:alphaModFix amt="5000"/>
            <a:extLst>
              <a:ext uri="{28A0092B-C50C-407E-A947-70E740481C1C}">
                <a14:useLocalDpi xmlns:a14="http://schemas.microsoft.com/office/drawing/2010/main" val="0"/>
              </a:ext>
            </a:extLst>
          </a:blip>
          <a:srcRect t="7878" b="7878"/>
          <a:stretch/>
        </p:blipFill>
        <p:spPr>
          <a:xfrm>
            <a:off x="0" y="0"/>
            <a:ext cx="12192000" cy="6858000"/>
          </a:xfrm>
          <a:prstGeom prst="rect">
            <a:avLst/>
          </a:prstGeom>
        </p:spPr>
      </p:pic>
      <p:sp>
        <p:nvSpPr>
          <p:cNvPr id="68" name="文本占位符 67">
            <a:extLst>
              <a:ext uri="{FF2B5EF4-FFF2-40B4-BE49-F238E27FC236}">
                <a16:creationId xmlns:a16="http://schemas.microsoft.com/office/drawing/2014/main" id="{B5D6DB47-5BC5-4C49-AD88-480E7DAD3EAF}"/>
              </a:ext>
            </a:extLst>
          </p:cNvPr>
          <p:cNvSpPr>
            <a:spLocks noGrp="1"/>
          </p:cNvSpPr>
          <p:nvPr>
            <p:ph type="body" sz="quarter" idx="11" hasCustomPrompt="1"/>
          </p:nvPr>
        </p:nvSpPr>
        <p:spPr>
          <a:xfrm>
            <a:off x="1216933" y="347251"/>
            <a:ext cx="8920029" cy="402291"/>
          </a:xfrm>
          <a:prstGeom prst="rect">
            <a:avLst/>
          </a:prstGeom>
        </p:spPr>
        <p:txBody>
          <a:bodyPr lIns="0" bIns="46800">
            <a:spAutoFit/>
          </a:bodyPr>
          <a:lstStyle>
            <a:lvl1pPr marL="0" indent="0">
              <a:lnSpc>
                <a:spcPct val="100000"/>
              </a:lnSpc>
              <a:buNone/>
              <a:defRPr b="1">
                <a:solidFill>
                  <a:schemeClr val="accent1"/>
                </a:solidFill>
                <a:latin typeface="+mj-ea"/>
                <a:ea typeface="+mj-ea"/>
              </a:defRPr>
            </a:lvl1pPr>
          </a:lstStyle>
          <a:p>
            <a:pPr lvl="0"/>
            <a:r>
              <a:rPr lang="zh-CN" altLang="en-US" dirty="0"/>
              <a:t>请输入你的章节标题</a:t>
            </a:r>
          </a:p>
        </p:txBody>
      </p:sp>
      <p:sp>
        <p:nvSpPr>
          <p:cNvPr id="69" name="文本占位符 67">
            <a:extLst>
              <a:ext uri="{FF2B5EF4-FFF2-40B4-BE49-F238E27FC236}">
                <a16:creationId xmlns:a16="http://schemas.microsoft.com/office/drawing/2014/main" id="{C088D240-6188-440E-800A-8FA2B956C9D9}"/>
              </a:ext>
            </a:extLst>
          </p:cNvPr>
          <p:cNvSpPr>
            <a:spLocks noGrp="1"/>
          </p:cNvSpPr>
          <p:nvPr>
            <p:ph type="body" sz="quarter" idx="12" hasCustomPrompt="1"/>
          </p:nvPr>
        </p:nvSpPr>
        <p:spPr>
          <a:xfrm>
            <a:off x="3950574" y="1119503"/>
            <a:ext cx="4290852" cy="585866"/>
          </a:xfrm>
          <a:prstGeom prst="rect">
            <a:avLst/>
          </a:prstGeom>
        </p:spPr>
        <p:txBody>
          <a:bodyPr lIns="90000" bIns="46800">
            <a:spAutoFit/>
          </a:bodyPr>
          <a:lstStyle>
            <a:lvl1pPr marL="0" indent="0" algn="ctr">
              <a:lnSpc>
                <a:spcPct val="100000"/>
              </a:lnSpc>
              <a:buNone/>
              <a:defRPr sz="3200" b="1">
                <a:solidFill>
                  <a:schemeClr val="accent1"/>
                </a:solidFill>
                <a:latin typeface="+mj-ea"/>
                <a:ea typeface="+mj-ea"/>
              </a:defRPr>
            </a:lvl1pPr>
          </a:lstStyle>
          <a:p>
            <a:pPr lvl="0"/>
            <a:r>
              <a:rPr lang="zh-CN" altLang="en-US" dirty="0"/>
              <a:t>请输入你的主标题</a:t>
            </a:r>
          </a:p>
        </p:txBody>
      </p:sp>
      <p:sp>
        <p:nvSpPr>
          <p:cNvPr id="72" name="文本占位符 67">
            <a:extLst>
              <a:ext uri="{FF2B5EF4-FFF2-40B4-BE49-F238E27FC236}">
                <a16:creationId xmlns:a16="http://schemas.microsoft.com/office/drawing/2014/main" id="{A25E6230-C1D4-41CE-A573-4A56DC0BC993}"/>
              </a:ext>
            </a:extLst>
          </p:cNvPr>
          <p:cNvSpPr>
            <a:spLocks noGrp="1"/>
          </p:cNvSpPr>
          <p:nvPr>
            <p:ph type="body" sz="quarter" idx="13" hasCustomPrompt="1"/>
          </p:nvPr>
        </p:nvSpPr>
        <p:spPr>
          <a:xfrm>
            <a:off x="3950574" y="1740158"/>
            <a:ext cx="4290852" cy="462755"/>
          </a:xfrm>
          <a:prstGeom prst="rect">
            <a:avLst/>
          </a:prstGeom>
        </p:spPr>
        <p:txBody>
          <a:bodyPr lIns="90000" bIns="46800">
            <a:spAutoFit/>
          </a:bodyPr>
          <a:lstStyle>
            <a:lvl1pPr marL="0" indent="0" algn="ctr">
              <a:lnSpc>
                <a:spcPct val="100000"/>
              </a:lnSpc>
              <a:buNone/>
              <a:defRPr sz="2400" b="1">
                <a:solidFill>
                  <a:schemeClr val="accent1"/>
                </a:solidFill>
                <a:latin typeface="+mj-ea"/>
                <a:ea typeface="+mj-ea"/>
              </a:defRPr>
            </a:lvl1pPr>
          </a:lstStyle>
          <a:p>
            <a:pPr lvl="0"/>
            <a:r>
              <a:rPr lang="zh-CN" altLang="en-US" dirty="0"/>
              <a:t>请输入你的副标题</a:t>
            </a:r>
          </a:p>
        </p:txBody>
      </p:sp>
      <p:sp>
        <p:nvSpPr>
          <p:cNvPr id="3" name="日期占位符 2">
            <a:extLst>
              <a:ext uri="{FF2B5EF4-FFF2-40B4-BE49-F238E27FC236}">
                <a16:creationId xmlns:a16="http://schemas.microsoft.com/office/drawing/2014/main" id="{4351D1B8-B563-42C1-BE17-9475D47332E9}"/>
              </a:ext>
            </a:extLst>
          </p:cNvPr>
          <p:cNvSpPr>
            <a:spLocks noGrp="1"/>
          </p:cNvSpPr>
          <p:nvPr>
            <p:ph type="dt" sz="half" idx="14"/>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5" name="灯片编号占位符 4">
            <a:extLst>
              <a:ext uri="{FF2B5EF4-FFF2-40B4-BE49-F238E27FC236}">
                <a16:creationId xmlns:a16="http://schemas.microsoft.com/office/drawing/2014/main" id="{729FA96A-C4E4-4FDB-B5D9-9A34B08DFDE8}"/>
              </a:ext>
            </a:extLst>
          </p:cNvPr>
          <p:cNvSpPr>
            <a:spLocks noGrp="1"/>
          </p:cNvSpPr>
          <p:nvPr>
            <p:ph type="sldNum" sz="quarter" idx="16"/>
          </p:nvPr>
        </p:nvSpPr>
        <p:spPr/>
        <p:txBody>
          <a:bodyPr/>
          <a:lstStyle/>
          <a:p>
            <a:fld id="{C79ECAFE-A460-4E13-ABCB-32CAE6136244}" type="slidenum">
              <a:rPr lang="zh-CN" altLang="en-US" smtClean="0"/>
              <a:pPr/>
              <a:t>‹#›</a:t>
            </a:fld>
            <a:endParaRPr lang="zh-CN" altLang="en-US" dirty="0"/>
          </a:p>
        </p:txBody>
      </p:sp>
      <p:grpSp>
        <p:nvGrpSpPr>
          <p:cNvPr id="18" name="组合 17">
            <a:extLst>
              <a:ext uri="{FF2B5EF4-FFF2-40B4-BE49-F238E27FC236}">
                <a16:creationId xmlns:a16="http://schemas.microsoft.com/office/drawing/2014/main" id="{81BF70FB-BDE2-4229-BC75-19206E896380}"/>
              </a:ext>
            </a:extLst>
          </p:cNvPr>
          <p:cNvGrpSpPr>
            <a:grpSpLocks/>
          </p:cNvGrpSpPr>
          <p:nvPr userDrawn="1"/>
        </p:nvGrpSpPr>
        <p:grpSpPr>
          <a:xfrm>
            <a:off x="660400" y="344681"/>
            <a:ext cx="384771" cy="384771"/>
            <a:chOff x="669869" y="597306"/>
            <a:chExt cx="409972" cy="409973"/>
          </a:xfrm>
        </p:grpSpPr>
        <p:sp>
          <p:nvSpPr>
            <p:cNvPr id="19" name="íṥļîḓê">
              <a:extLst>
                <a:ext uri="{FF2B5EF4-FFF2-40B4-BE49-F238E27FC236}">
                  <a16:creationId xmlns:a16="http://schemas.microsoft.com/office/drawing/2014/main" id="{96FDD5C4-3F80-445A-80EA-0724C77729D3}"/>
                </a:ext>
              </a:extLst>
            </p:cNvPr>
            <p:cNvSpPr/>
            <p:nvPr/>
          </p:nvSpPr>
          <p:spPr>
            <a:xfrm>
              <a:off x="669869" y="597306"/>
              <a:ext cx="409972" cy="409973"/>
            </a:xfrm>
            <a:prstGeom prst="ellipse">
              <a:avLst/>
            </a:prstGeom>
            <a:noFill/>
            <a:ln w="12700">
              <a:solidFill>
                <a:schemeClr val="accent1">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775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20" name="íṥlíḓê">
              <a:extLst>
                <a:ext uri="{FF2B5EF4-FFF2-40B4-BE49-F238E27FC236}">
                  <a16:creationId xmlns:a16="http://schemas.microsoft.com/office/drawing/2014/main" id="{60AB27A8-74EE-4561-9512-1713F6BC137C}"/>
                </a:ext>
              </a:extLst>
            </p:cNvPr>
            <p:cNvSpPr/>
            <p:nvPr/>
          </p:nvSpPr>
          <p:spPr>
            <a:xfrm>
              <a:off x="707772" y="635208"/>
              <a:ext cx="334166" cy="334167"/>
            </a:xfrm>
            <a:prstGeom prst="ellipse">
              <a:avLst/>
            </a:prstGeom>
            <a:solidFill>
              <a:schemeClr val="accent1">
                <a:lumMod val="60000"/>
                <a:lumOff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5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22" name="ïśļiḑé">
              <a:extLst>
                <a:ext uri="{FF2B5EF4-FFF2-40B4-BE49-F238E27FC236}">
                  <a16:creationId xmlns:a16="http://schemas.microsoft.com/office/drawing/2014/main" id="{64882CBD-FAE6-4FAD-ACB6-19CD99E03CA9}"/>
                </a:ext>
              </a:extLst>
            </p:cNvPr>
            <p:cNvSpPr/>
            <p:nvPr/>
          </p:nvSpPr>
          <p:spPr>
            <a:xfrm>
              <a:off x="772089" y="699681"/>
              <a:ext cx="205530" cy="205219"/>
            </a:xfrm>
            <a:custGeom>
              <a:avLst/>
              <a:gdLst>
                <a:gd name="connsiteX0" fmla="*/ 347041 w 607639"/>
                <a:gd name="connsiteY0" fmla="*/ 313875 h 606722"/>
                <a:gd name="connsiteX1" fmla="*/ 379713 w 607639"/>
                <a:gd name="connsiteY1" fmla="*/ 346512 h 606722"/>
                <a:gd name="connsiteX2" fmla="*/ 347041 w 607639"/>
                <a:gd name="connsiteY2" fmla="*/ 379149 h 606722"/>
                <a:gd name="connsiteX3" fmla="*/ 314369 w 607639"/>
                <a:gd name="connsiteY3" fmla="*/ 346512 h 606722"/>
                <a:gd name="connsiteX4" fmla="*/ 347041 w 607639"/>
                <a:gd name="connsiteY4" fmla="*/ 313875 h 606722"/>
                <a:gd name="connsiteX5" fmla="*/ 260563 w 607639"/>
                <a:gd name="connsiteY5" fmla="*/ 213037 h 606722"/>
                <a:gd name="connsiteX6" fmla="*/ 313452 w 607639"/>
                <a:gd name="connsiteY6" fmla="*/ 265856 h 606722"/>
                <a:gd name="connsiteX7" fmla="*/ 260563 w 607639"/>
                <a:gd name="connsiteY7" fmla="*/ 318675 h 606722"/>
                <a:gd name="connsiteX8" fmla="*/ 207674 w 607639"/>
                <a:gd name="connsiteY8" fmla="*/ 265856 h 606722"/>
                <a:gd name="connsiteX9" fmla="*/ 260563 w 607639"/>
                <a:gd name="connsiteY9" fmla="*/ 213037 h 606722"/>
                <a:gd name="connsiteX10" fmla="*/ 303775 w 607639"/>
                <a:gd name="connsiteY10" fmla="*/ 152236 h 606722"/>
                <a:gd name="connsiteX11" fmla="*/ 152466 w 607639"/>
                <a:gd name="connsiteY11" fmla="*/ 303317 h 606722"/>
                <a:gd name="connsiteX12" fmla="*/ 303775 w 607639"/>
                <a:gd name="connsiteY12" fmla="*/ 454486 h 606722"/>
                <a:gd name="connsiteX13" fmla="*/ 455173 w 607639"/>
                <a:gd name="connsiteY13" fmla="*/ 303317 h 606722"/>
                <a:gd name="connsiteX14" fmla="*/ 303775 w 607639"/>
                <a:gd name="connsiteY14" fmla="*/ 152236 h 606722"/>
                <a:gd name="connsiteX15" fmla="*/ 270042 w 607639"/>
                <a:gd name="connsiteY15" fmla="*/ 0 h 606722"/>
                <a:gd name="connsiteX16" fmla="*/ 337597 w 607639"/>
                <a:gd name="connsiteY16" fmla="*/ 0 h 606722"/>
                <a:gd name="connsiteX17" fmla="*/ 361628 w 607639"/>
                <a:gd name="connsiteY17" fmla="*/ 23995 h 606722"/>
                <a:gd name="connsiteX18" fmla="*/ 337597 w 607639"/>
                <a:gd name="connsiteY18" fmla="*/ 47901 h 606722"/>
                <a:gd name="connsiteX19" fmla="*/ 327806 w 607639"/>
                <a:gd name="connsiteY19" fmla="*/ 47901 h 606722"/>
                <a:gd name="connsiteX20" fmla="*/ 327806 w 607639"/>
                <a:gd name="connsiteY20" fmla="*/ 105756 h 606722"/>
                <a:gd name="connsiteX21" fmla="*/ 426691 w 607639"/>
                <a:gd name="connsiteY21" fmla="*/ 146726 h 606722"/>
                <a:gd name="connsiteX22" fmla="*/ 467723 w 607639"/>
                <a:gd name="connsiteY22" fmla="*/ 105756 h 606722"/>
                <a:gd name="connsiteX23" fmla="*/ 460780 w 607639"/>
                <a:gd name="connsiteY23" fmla="*/ 98913 h 606722"/>
                <a:gd name="connsiteX24" fmla="*/ 460780 w 607639"/>
                <a:gd name="connsiteY24" fmla="*/ 64965 h 606722"/>
                <a:gd name="connsiteX25" fmla="*/ 494691 w 607639"/>
                <a:gd name="connsiteY25" fmla="*/ 64965 h 606722"/>
                <a:gd name="connsiteX26" fmla="*/ 530382 w 607639"/>
                <a:gd name="connsiteY26" fmla="*/ 100602 h 606722"/>
                <a:gd name="connsiteX27" fmla="*/ 531094 w 607639"/>
                <a:gd name="connsiteY27" fmla="*/ 101313 h 606722"/>
                <a:gd name="connsiteX28" fmla="*/ 537414 w 607639"/>
                <a:gd name="connsiteY28" fmla="*/ 107534 h 606722"/>
                <a:gd name="connsiteX29" fmla="*/ 537770 w 607639"/>
                <a:gd name="connsiteY29" fmla="*/ 107978 h 606722"/>
                <a:gd name="connsiteX30" fmla="*/ 537948 w 607639"/>
                <a:gd name="connsiteY30" fmla="*/ 108156 h 606722"/>
                <a:gd name="connsiteX31" fmla="*/ 538482 w 607639"/>
                <a:gd name="connsiteY31" fmla="*/ 108689 h 606722"/>
                <a:gd name="connsiteX32" fmla="*/ 538215 w 607639"/>
                <a:gd name="connsiteY32" fmla="*/ 108423 h 606722"/>
                <a:gd name="connsiteX33" fmla="*/ 538749 w 607639"/>
                <a:gd name="connsiteY33" fmla="*/ 108867 h 606722"/>
                <a:gd name="connsiteX34" fmla="*/ 539105 w 607639"/>
                <a:gd name="connsiteY34" fmla="*/ 109311 h 606722"/>
                <a:gd name="connsiteX35" fmla="*/ 542487 w 607639"/>
                <a:gd name="connsiteY35" fmla="*/ 112688 h 606722"/>
                <a:gd name="connsiteX36" fmla="*/ 542487 w 607639"/>
                <a:gd name="connsiteY36" fmla="*/ 146637 h 606722"/>
                <a:gd name="connsiteX37" fmla="*/ 508576 w 607639"/>
                <a:gd name="connsiteY37" fmla="*/ 146637 h 606722"/>
                <a:gd name="connsiteX38" fmla="*/ 501634 w 607639"/>
                <a:gd name="connsiteY38" fmla="*/ 139705 h 606722"/>
                <a:gd name="connsiteX39" fmla="*/ 460691 w 607639"/>
                <a:gd name="connsiteY39" fmla="*/ 180675 h 606722"/>
                <a:gd name="connsiteX40" fmla="*/ 501723 w 607639"/>
                <a:gd name="connsiteY40" fmla="*/ 279410 h 606722"/>
                <a:gd name="connsiteX41" fmla="*/ 559576 w 607639"/>
                <a:gd name="connsiteY41" fmla="*/ 279410 h 606722"/>
                <a:gd name="connsiteX42" fmla="*/ 559576 w 607639"/>
                <a:gd name="connsiteY42" fmla="*/ 269634 h 606722"/>
                <a:gd name="connsiteX43" fmla="*/ 583608 w 607639"/>
                <a:gd name="connsiteY43" fmla="*/ 245639 h 606722"/>
                <a:gd name="connsiteX44" fmla="*/ 607639 w 607639"/>
                <a:gd name="connsiteY44" fmla="*/ 269634 h 606722"/>
                <a:gd name="connsiteX45" fmla="*/ 607639 w 607639"/>
                <a:gd name="connsiteY45" fmla="*/ 337088 h 606722"/>
                <a:gd name="connsiteX46" fmla="*/ 583608 w 607639"/>
                <a:gd name="connsiteY46" fmla="*/ 361083 h 606722"/>
                <a:gd name="connsiteX47" fmla="*/ 559576 w 607639"/>
                <a:gd name="connsiteY47" fmla="*/ 337088 h 606722"/>
                <a:gd name="connsiteX48" fmla="*/ 559576 w 607639"/>
                <a:gd name="connsiteY48" fmla="*/ 327312 h 606722"/>
                <a:gd name="connsiteX49" fmla="*/ 501723 w 607639"/>
                <a:gd name="connsiteY49" fmla="*/ 327312 h 606722"/>
                <a:gd name="connsiteX50" fmla="*/ 460691 w 607639"/>
                <a:gd name="connsiteY50" fmla="*/ 426047 h 606722"/>
                <a:gd name="connsiteX51" fmla="*/ 501634 w 607639"/>
                <a:gd name="connsiteY51" fmla="*/ 467017 h 606722"/>
                <a:gd name="connsiteX52" fmla="*/ 508576 w 607639"/>
                <a:gd name="connsiteY52" fmla="*/ 460085 h 606722"/>
                <a:gd name="connsiteX53" fmla="*/ 542487 w 607639"/>
                <a:gd name="connsiteY53" fmla="*/ 460085 h 606722"/>
                <a:gd name="connsiteX54" fmla="*/ 542487 w 607639"/>
                <a:gd name="connsiteY54" fmla="*/ 493945 h 606722"/>
                <a:gd name="connsiteX55" fmla="*/ 518990 w 607639"/>
                <a:gd name="connsiteY55" fmla="*/ 517496 h 606722"/>
                <a:gd name="connsiteX56" fmla="*/ 494691 w 607639"/>
                <a:gd name="connsiteY56" fmla="*/ 541668 h 606722"/>
                <a:gd name="connsiteX57" fmla="*/ 460780 w 607639"/>
                <a:gd name="connsiteY57" fmla="*/ 541668 h 606722"/>
                <a:gd name="connsiteX58" fmla="*/ 460780 w 607639"/>
                <a:gd name="connsiteY58" fmla="*/ 507809 h 606722"/>
                <a:gd name="connsiteX59" fmla="*/ 467723 w 607639"/>
                <a:gd name="connsiteY59" fmla="*/ 500877 h 606722"/>
                <a:gd name="connsiteX60" fmla="*/ 426691 w 607639"/>
                <a:gd name="connsiteY60" fmla="*/ 459996 h 606722"/>
                <a:gd name="connsiteX61" fmla="*/ 327806 w 607639"/>
                <a:gd name="connsiteY61" fmla="*/ 500966 h 606722"/>
                <a:gd name="connsiteX62" fmla="*/ 327806 w 607639"/>
                <a:gd name="connsiteY62" fmla="*/ 558732 h 606722"/>
                <a:gd name="connsiteX63" fmla="*/ 337597 w 607639"/>
                <a:gd name="connsiteY63" fmla="*/ 558732 h 606722"/>
                <a:gd name="connsiteX64" fmla="*/ 361628 w 607639"/>
                <a:gd name="connsiteY64" fmla="*/ 582727 h 606722"/>
                <a:gd name="connsiteX65" fmla="*/ 337597 w 607639"/>
                <a:gd name="connsiteY65" fmla="*/ 606722 h 606722"/>
                <a:gd name="connsiteX66" fmla="*/ 270042 w 607639"/>
                <a:gd name="connsiteY66" fmla="*/ 606722 h 606722"/>
                <a:gd name="connsiteX67" fmla="*/ 246011 w 607639"/>
                <a:gd name="connsiteY67" fmla="*/ 582727 h 606722"/>
                <a:gd name="connsiteX68" fmla="*/ 270042 w 607639"/>
                <a:gd name="connsiteY68" fmla="*/ 558732 h 606722"/>
                <a:gd name="connsiteX69" fmla="*/ 279833 w 607639"/>
                <a:gd name="connsiteY69" fmla="*/ 558732 h 606722"/>
                <a:gd name="connsiteX70" fmla="*/ 279833 w 607639"/>
                <a:gd name="connsiteY70" fmla="*/ 500966 h 606722"/>
                <a:gd name="connsiteX71" fmla="*/ 180948 w 607639"/>
                <a:gd name="connsiteY71" fmla="*/ 459996 h 606722"/>
                <a:gd name="connsiteX72" fmla="*/ 139916 w 607639"/>
                <a:gd name="connsiteY72" fmla="*/ 500877 h 606722"/>
                <a:gd name="connsiteX73" fmla="*/ 146859 w 607639"/>
                <a:gd name="connsiteY73" fmla="*/ 507809 h 606722"/>
                <a:gd name="connsiteX74" fmla="*/ 146859 w 607639"/>
                <a:gd name="connsiteY74" fmla="*/ 541668 h 606722"/>
                <a:gd name="connsiteX75" fmla="*/ 112859 w 607639"/>
                <a:gd name="connsiteY75" fmla="*/ 541668 h 606722"/>
                <a:gd name="connsiteX76" fmla="*/ 77257 w 607639"/>
                <a:gd name="connsiteY76" fmla="*/ 506120 h 606722"/>
                <a:gd name="connsiteX77" fmla="*/ 68534 w 607639"/>
                <a:gd name="connsiteY77" fmla="*/ 497411 h 606722"/>
                <a:gd name="connsiteX78" fmla="*/ 65063 w 607639"/>
                <a:gd name="connsiteY78" fmla="*/ 493945 h 606722"/>
                <a:gd name="connsiteX79" fmla="*/ 65063 w 607639"/>
                <a:gd name="connsiteY79" fmla="*/ 460085 h 606722"/>
                <a:gd name="connsiteX80" fmla="*/ 99063 w 607639"/>
                <a:gd name="connsiteY80" fmla="*/ 460085 h 606722"/>
                <a:gd name="connsiteX81" fmla="*/ 105916 w 607639"/>
                <a:gd name="connsiteY81" fmla="*/ 467017 h 606722"/>
                <a:gd name="connsiteX82" fmla="*/ 146948 w 607639"/>
                <a:gd name="connsiteY82" fmla="*/ 426047 h 606722"/>
                <a:gd name="connsiteX83" fmla="*/ 105916 w 607639"/>
                <a:gd name="connsiteY83" fmla="*/ 327312 h 606722"/>
                <a:gd name="connsiteX84" fmla="*/ 47974 w 607639"/>
                <a:gd name="connsiteY84" fmla="*/ 327312 h 606722"/>
                <a:gd name="connsiteX85" fmla="*/ 47974 w 607639"/>
                <a:gd name="connsiteY85" fmla="*/ 337088 h 606722"/>
                <a:gd name="connsiteX86" fmla="*/ 24031 w 607639"/>
                <a:gd name="connsiteY86" fmla="*/ 361083 h 606722"/>
                <a:gd name="connsiteX87" fmla="*/ 0 w 607639"/>
                <a:gd name="connsiteY87" fmla="*/ 337088 h 606722"/>
                <a:gd name="connsiteX88" fmla="*/ 0 w 607639"/>
                <a:gd name="connsiteY88" fmla="*/ 269634 h 606722"/>
                <a:gd name="connsiteX89" fmla="*/ 24031 w 607639"/>
                <a:gd name="connsiteY89" fmla="*/ 245639 h 606722"/>
                <a:gd name="connsiteX90" fmla="*/ 47974 w 607639"/>
                <a:gd name="connsiteY90" fmla="*/ 269634 h 606722"/>
                <a:gd name="connsiteX91" fmla="*/ 47974 w 607639"/>
                <a:gd name="connsiteY91" fmla="*/ 279410 h 606722"/>
                <a:gd name="connsiteX92" fmla="*/ 105916 w 607639"/>
                <a:gd name="connsiteY92" fmla="*/ 279410 h 606722"/>
                <a:gd name="connsiteX93" fmla="*/ 146948 w 607639"/>
                <a:gd name="connsiteY93" fmla="*/ 180675 h 606722"/>
                <a:gd name="connsiteX94" fmla="*/ 105916 w 607639"/>
                <a:gd name="connsiteY94" fmla="*/ 139705 h 606722"/>
                <a:gd name="connsiteX95" fmla="*/ 99063 w 607639"/>
                <a:gd name="connsiteY95" fmla="*/ 146637 h 606722"/>
                <a:gd name="connsiteX96" fmla="*/ 65063 w 607639"/>
                <a:gd name="connsiteY96" fmla="*/ 146637 h 606722"/>
                <a:gd name="connsiteX97" fmla="*/ 65063 w 607639"/>
                <a:gd name="connsiteY97" fmla="*/ 112688 h 606722"/>
                <a:gd name="connsiteX98" fmla="*/ 106450 w 607639"/>
                <a:gd name="connsiteY98" fmla="*/ 71452 h 606722"/>
                <a:gd name="connsiteX99" fmla="*/ 112859 w 607639"/>
                <a:gd name="connsiteY99" fmla="*/ 64965 h 606722"/>
                <a:gd name="connsiteX100" fmla="*/ 146859 w 607639"/>
                <a:gd name="connsiteY100" fmla="*/ 64965 h 606722"/>
                <a:gd name="connsiteX101" fmla="*/ 146859 w 607639"/>
                <a:gd name="connsiteY101" fmla="*/ 98913 h 606722"/>
                <a:gd name="connsiteX102" fmla="*/ 139916 w 607639"/>
                <a:gd name="connsiteY102" fmla="*/ 105756 h 606722"/>
                <a:gd name="connsiteX103" fmla="*/ 180948 w 607639"/>
                <a:gd name="connsiteY103" fmla="*/ 146726 h 606722"/>
                <a:gd name="connsiteX104" fmla="*/ 279833 w 607639"/>
                <a:gd name="connsiteY104" fmla="*/ 105756 h 606722"/>
                <a:gd name="connsiteX105" fmla="*/ 279833 w 607639"/>
                <a:gd name="connsiteY105" fmla="*/ 47901 h 606722"/>
                <a:gd name="connsiteX106" fmla="*/ 270042 w 607639"/>
                <a:gd name="connsiteY106" fmla="*/ 47901 h 606722"/>
                <a:gd name="connsiteX107" fmla="*/ 246011 w 607639"/>
                <a:gd name="connsiteY107" fmla="*/ 23995 h 606722"/>
                <a:gd name="connsiteX108" fmla="*/ 270042 w 607639"/>
                <a:gd name="connsiteY108"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607639" h="606722">
                  <a:moveTo>
                    <a:pt x="347041" y="313875"/>
                  </a:moveTo>
                  <a:cubicBezTo>
                    <a:pt x="365085" y="313875"/>
                    <a:pt x="379713" y="328487"/>
                    <a:pt x="379713" y="346512"/>
                  </a:cubicBezTo>
                  <a:cubicBezTo>
                    <a:pt x="379713" y="364537"/>
                    <a:pt x="365085" y="379149"/>
                    <a:pt x="347041" y="379149"/>
                  </a:cubicBezTo>
                  <a:cubicBezTo>
                    <a:pt x="328997" y="379149"/>
                    <a:pt x="314369" y="364537"/>
                    <a:pt x="314369" y="346512"/>
                  </a:cubicBezTo>
                  <a:cubicBezTo>
                    <a:pt x="314369" y="328487"/>
                    <a:pt x="328997" y="313875"/>
                    <a:pt x="347041" y="313875"/>
                  </a:cubicBezTo>
                  <a:close/>
                  <a:moveTo>
                    <a:pt x="260563" y="213037"/>
                  </a:moveTo>
                  <a:cubicBezTo>
                    <a:pt x="289773" y="213037"/>
                    <a:pt x="313452" y="236685"/>
                    <a:pt x="313452" y="265856"/>
                  </a:cubicBezTo>
                  <a:cubicBezTo>
                    <a:pt x="313452" y="295027"/>
                    <a:pt x="289773" y="318675"/>
                    <a:pt x="260563" y="318675"/>
                  </a:cubicBezTo>
                  <a:cubicBezTo>
                    <a:pt x="231353" y="318675"/>
                    <a:pt x="207674" y="295027"/>
                    <a:pt x="207674" y="265856"/>
                  </a:cubicBezTo>
                  <a:cubicBezTo>
                    <a:pt x="207674" y="236685"/>
                    <a:pt x="231353" y="213037"/>
                    <a:pt x="260563" y="213037"/>
                  </a:cubicBezTo>
                  <a:close/>
                  <a:moveTo>
                    <a:pt x="303775" y="152236"/>
                  </a:moveTo>
                  <a:cubicBezTo>
                    <a:pt x="220377" y="152236"/>
                    <a:pt x="152466" y="220045"/>
                    <a:pt x="152466" y="303317"/>
                  </a:cubicBezTo>
                  <a:cubicBezTo>
                    <a:pt x="152466" y="386678"/>
                    <a:pt x="220377" y="454486"/>
                    <a:pt x="303775" y="454486"/>
                  </a:cubicBezTo>
                  <a:cubicBezTo>
                    <a:pt x="387262" y="454486"/>
                    <a:pt x="455173" y="386678"/>
                    <a:pt x="455173" y="303317"/>
                  </a:cubicBezTo>
                  <a:cubicBezTo>
                    <a:pt x="455173" y="220045"/>
                    <a:pt x="387262" y="152236"/>
                    <a:pt x="303775" y="152236"/>
                  </a:cubicBezTo>
                  <a:close/>
                  <a:moveTo>
                    <a:pt x="270042" y="0"/>
                  </a:moveTo>
                  <a:lnTo>
                    <a:pt x="337597" y="0"/>
                  </a:lnTo>
                  <a:cubicBezTo>
                    <a:pt x="350859" y="0"/>
                    <a:pt x="361628" y="10753"/>
                    <a:pt x="361628" y="23995"/>
                  </a:cubicBezTo>
                  <a:cubicBezTo>
                    <a:pt x="361628" y="37237"/>
                    <a:pt x="350859" y="47901"/>
                    <a:pt x="337597" y="47901"/>
                  </a:cubicBezTo>
                  <a:lnTo>
                    <a:pt x="327806" y="47901"/>
                  </a:lnTo>
                  <a:lnTo>
                    <a:pt x="327806" y="105756"/>
                  </a:lnTo>
                  <a:cubicBezTo>
                    <a:pt x="364833" y="110200"/>
                    <a:pt x="398744" y="124864"/>
                    <a:pt x="426691" y="146726"/>
                  </a:cubicBezTo>
                  <a:lnTo>
                    <a:pt x="467723" y="105756"/>
                  </a:lnTo>
                  <a:lnTo>
                    <a:pt x="460780" y="98913"/>
                  </a:lnTo>
                  <a:cubicBezTo>
                    <a:pt x="451435" y="89493"/>
                    <a:pt x="451435" y="74385"/>
                    <a:pt x="460780" y="64965"/>
                  </a:cubicBezTo>
                  <a:cubicBezTo>
                    <a:pt x="470126" y="55633"/>
                    <a:pt x="485346" y="55633"/>
                    <a:pt x="494691" y="64965"/>
                  </a:cubicBezTo>
                  <a:lnTo>
                    <a:pt x="530382" y="100602"/>
                  </a:lnTo>
                  <a:lnTo>
                    <a:pt x="531094" y="101313"/>
                  </a:lnTo>
                  <a:lnTo>
                    <a:pt x="537414" y="107534"/>
                  </a:lnTo>
                  <a:lnTo>
                    <a:pt x="537770" y="107978"/>
                  </a:lnTo>
                  <a:lnTo>
                    <a:pt x="537948" y="108156"/>
                  </a:lnTo>
                  <a:lnTo>
                    <a:pt x="538482" y="108689"/>
                  </a:lnTo>
                  <a:lnTo>
                    <a:pt x="538215" y="108423"/>
                  </a:lnTo>
                  <a:lnTo>
                    <a:pt x="538749" y="108867"/>
                  </a:lnTo>
                  <a:lnTo>
                    <a:pt x="539105" y="109311"/>
                  </a:lnTo>
                  <a:lnTo>
                    <a:pt x="542487" y="112688"/>
                  </a:lnTo>
                  <a:cubicBezTo>
                    <a:pt x="551922" y="122109"/>
                    <a:pt x="551922" y="137217"/>
                    <a:pt x="542487" y="146637"/>
                  </a:cubicBezTo>
                  <a:cubicBezTo>
                    <a:pt x="533142" y="155969"/>
                    <a:pt x="517922" y="155969"/>
                    <a:pt x="508576" y="146637"/>
                  </a:cubicBezTo>
                  <a:lnTo>
                    <a:pt x="501634" y="139705"/>
                  </a:lnTo>
                  <a:lnTo>
                    <a:pt x="460691" y="180675"/>
                  </a:lnTo>
                  <a:cubicBezTo>
                    <a:pt x="482587" y="208491"/>
                    <a:pt x="497272" y="242440"/>
                    <a:pt x="501723" y="279410"/>
                  </a:cubicBezTo>
                  <a:lnTo>
                    <a:pt x="559576" y="279410"/>
                  </a:lnTo>
                  <a:lnTo>
                    <a:pt x="559576" y="269634"/>
                  </a:lnTo>
                  <a:cubicBezTo>
                    <a:pt x="559576" y="256393"/>
                    <a:pt x="570346" y="245639"/>
                    <a:pt x="583608" y="245639"/>
                  </a:cubicBezTo>
                  <a:cubicBezTo>
                    <a:pt x="596869" y="245639"/>
                    <a:pt x="607639" y="256393"/>
                    <a:pt x="607639" y="269634"/>
                  </a:cubicBezTo>
                  <a:lnTo>
                    <a:pt x="607639" y="337088"/>
                  </a:lnTo>
                  <a:cubicBezTo>
                    <a:pt x="607639" y="350329"/>
                    <a:pt x="596869" y="361083"/>
                    <a:pt x="583608" y="361083"/>
                  </a:cubicBezTo>
                  <a:cubicBezTo>
                    <a:pt x="570346" y="361083"/>
                    <a:pt x="559576" y="350329"/>
                    <a:pt x="559576" y="337088"/>
                  </a:cubicBezTo>
                  <a:lnTo>
                    <a:pt x="559576" y="327312"/>
                  </a:lnTo>
                  <a:lnTo>
                    <a:pt x="501723" y="327312"/>
                  </a:lnTo>
                  <a:cubicBezTo>
                    <a:pt x="497272" y="364282"/>
                    <a:pt x="482587" y="398142"/>
                    <a:pt x="460691" y="426047"/>
                  </a:cubicBezTo>
                  <a:lnTo>
                    <a:pt x="501634" y="467017"/>
                  </a:lnTo>
                  <a:lnTo>
                    <a:pt x="508576" y="460085"/>
                  </a:lnTo>
                  <a:cubicBezTo>
                    <a:pt x="517922" y="450753"/>
                    <a:pt x="533142" y="450753"/>
                    <a:pt x="542487" y="460085"/>
                  </a:cubicBezTo>
                  <a:cubicBezTo>
                    <a:pt x="551922" y="469416"/>
                    <a:pt x="551922" y="484613"/>
                    <a:pt x="542487" y="493945"/>
                  </a:cubicBezTo>
                  <a:cubicBezTo>
                    <a:pt x="512759" y="523717"/>
                    <a:pt x="518456" y="518029"/>
                    <a:pt x="518990" y="517496"/>
                  </a:cubicBezTo>
                  <a:cubicBezTo>
                    <a:pt x="518545" y="517940"/>
                    <a:pt x="514272" y="522206"/>
                    <a:pt x="494691" y="541668"/>
                  </a:cubicBezTo>
                  <a:cubicBezTo>
                    <a:pt x="485346" y="551089"/>
                    <a:pt x="470126" y="551089"/>
                    <a:pt x="460780" y="541668"/>
                  </a:cubicBezTo>
                  <a:cubicBezTo>
                    <a:pt x="451435" y="532337"/>
                    <a:pt x="451435" y="517140"/>
                    <a:pt x="460780" y="507809"/>
                  </a:cubicBezTo>
                  <a:lnTo>
                    <a:pt x="467723" y="500877"/>
                  </a:lnTo>
                  <a:lnTo>
                    <a:pt x="426691" y="459996"/>
                  </a:lnTo>
                  <a:cubicBezTo>
                    <a:pt x="398744" y="481858"/>
                    <a:pt x="364833" y="496522"/>
                    <a:pt x="327806" y="500966"/>
                  </a:cubicBezTo>
                  <a:lnTo>
                    <a:pt x="327806" y="558732"/>
                  </a:lnTo>
                  <a:lnTo>
                    <a:pt x="337597" y="558732"/>
                  </a:lnTo>
                  <a:cubicBezTo>
                    <a:pt x="350859" y="558732"/>
                    <a:pt x="361628" y="569485"/>
                    <a:pt x="361628" y="582727"/>
                  </a:cubicBezTo>
                  <a:cubicBezTo>
                    <a:pt x="361628" y="595969"/>
                    <a:pt x="350859" y="606722"/>
                    <a:pt x="337597" y="606722"/>
                  </a:cubicBezTo>
                  <a:lnTo>
                    <a:pt x="270042" y="606722"/>
                  </a:lnTo>
                  <a:cubicBezTo>
                    <a:pt x="256780" y="606722"/>
                    <a:pt x="246011" y="595969"/>
                    <a:pt x="246011" y="582727"/>
                  </a:cubicBezTo>
                  <a:cubicBezTo>
                    <a:pt x="246011" y="569485"/>
                    <a:pt x="256780" y="558732"/>
                    <a:pt x="270042" y="558732"/>
                  </a:cubicBezTo>
                  <a:lnTo>
                    <a:pt x="279833" y="558732"/>
                  </a:lnTo>
                  <a:lnTo>
                    <a:pt x="279833" y="500966"/>
                  </a:lnTo>
                  <a:cubicBezTo>
                    <a:pt x="242806" y="496522"/>
                    <a:pt x="208806" y="481858"/>
                    <a:pt x="180948" y="459996"/>
                  </a:cubicBezTo>
                  <a:lnTo>
                    <a:pt x="139916" y="500877"/>
                  </a:lnTo>
                  <a:lnTo>
                    <a:pt x="146859" y="507809"/>
                  </a:lnTo>
                  <a:cubicBezTo>
                    <a:pt x="156204" y="517140"/>
                    <a:pt x="156204" y="532337"/>
                    <a:pt x="146859" y="541668"/>
                  </a:cubicBezTo>
                  <a:cubicBezTo>
                    <a:pt x="137424" y="551089"/>
                    <a:pt x="122293" y="551089"/>
                    <a:pt x="112859" y="541668"/>
                  </a:cubicBezTo>
                  <a:lnTo>
                    <a:pt x="77257" y="506120"/>
                  </a:lnTo>
                  <a:lnTo>
                    <a:pt x="68534" y="497411"/>
                  </a:lnTo>
                  <a:lnTo>
                    <a:pt x="65063" y="493945"/>
                  </a:lnTo>
                  <a:cubicBezTo>
                    <a:pt x="55717" y="484613"/>
                    <a:pt x="55717" y="469416"/>
                    <a:pt x="65063" y="460085"/>
                  </a:cubicBezTo>
                  <a:cubicBezTo>
                    <a:pt x="74497" y="450753"/>
                    <a:pt x="89628" y="450753"/>
                    <a:pt x="99063" y="460085"/>
                  </a:cubicBezTo>
                  <a:lnTo>
                    <a:pt x="105916" y="467017"/>
                  </a:lnTo>
                  <a:lnTo>
                    <a:pt x="146948" y="426047"/>
                  </a:lnTo>
                  <a:cubicBezTo>
                    <a:pt x="125052" y="398142"/>
                    <a:pt x="110367" y="364282"/>
                    <a:pt x="105916" y="327312"/>
                  </a:cubicBezTo>
                  <a:lnTo>
                    <a:pt x="47974" y="327312"/>
                  </a:lnTo>
                  <a:lnTo>
                    <a:pt x="47974" y="337088"/>
                  </a:lnTo>
                  <a:cubicBezTo>
                    <a:pt x="47974" y="350329"/>
                    <a:pt x="37293" y="361083"/>
                    <a:pt x="24031" y="361083"/>
                  </a:cubicBezTo>
                  <a:cubicBezTo>
                    <a:pt x="10770" y="361083"/>
                    <a:pt x="0" y="350329"/>
                    <a:pt x="0" y="337088"/>
                  </a:cubicBezTo>
                  <a:lnTo>
                    <a:pt x="0" y="269634"/>
                  </a:lnTo>
                  <a:cubicBezTo>
                    <a:pt x="0" y="256393"/>
                    <a:pt x="10770" y="245639"/>
                    <a:pt x="24031" y="245639"/>
                  </a:cubicBezTo>
                  <a:cubicBezTo>
                    <a:pt x="37293" y="245639"/>
                    <a:pt x="47974" y="256393"/>
                    <a:pt x="47974" y="269634"/>
                  </a:cubicBezTo>
                  <a:lnTo>
                    <a:pt x="47974" y="279410"/>
                  </a:lnTo>
                  <a:lnTo>
                    <a:pt x="105916" y="279410"/>
                  </a:lnTo>
                  <a:cubicBezTo>
                    <a:pt x="110367" y="242440"/>
                    <a:pt x="125052" y="208491"/>
                    <a:pt x="146948" y="180675"/>
                  </a:cubicBezTo>
                  <a:lnTo>
                    <a:pt x="105916" y="139705"/>
                  </a:lnTo>
                  <a:lnTo>
                    <a:pt x="99063" y="146637"/>
                  </a:lnTo>
                  <a:cubicBezTo>
                    <a:pt x="89628" y="155969"/>
                    <a:pt x="74497" y="155969"/>
                    <a:pt x="65063" y="146637"/>
                  </a:cubicBezTo>
                  <a:cubicBezTo>
                    <a:pt x="55717" y="137217"/>
                    <a:pt x="55717" y="122109"/>
                    <a:pt x="65063" y="112688"/>
                  </a:cubicBezTo>
                  <a:lnTo>
                    <a:pt x="106450" y="71452"/>
                  </a:lnTo>
                  <a:lnTo>
                    <a:pt x="112859" y="64965"/>
                  </a:lnTo>
                  <a:cubicBezTo>
                    <a:pt x="122293" y="55633"/>
                    <a:pt x="137424" y="55633"/>
                    <a:pt x="146859" y="64965"/>
                  </a:cubicBezTo>
                  <a:cubicBezTo>
                    <a:pt x="156204" y="74385"/>
                    <a:pt x="156204" y="89493"/>
                    <a:pt x="146859" y="98913"/>
                  </a:cubicBezTo>
                  <a:lnTo>
                    <a:pt x="139916" y="105756"/>
                  </a:lnTo>
                  <a:lnTo>
                    <a:pt x="180948" y="146726"/>
                  </a:lnTo>
                  <a:cubicBezTo>
                    <a:pt x="208806" y="124864"/>
                    <a:pt x="242806" y="110200"/>
                    <a:pt x="279833" y="105756"/>
                  </a:cubicBezTo>
                  <a:lnTo>
                    <a:pt x="279833" y="47901"/>
                  </a:lnTo>
                  <a:lnTo>
                    <a:pt x="270042" y="47901"/>
                  </a:lnTo>
                  <a:cubicBezTo>
                    <a:pt x="256780" y="47901"/>
                    <a:pt x="246011" y="37237"/>
                    <a:pt x="246011" y="23995"/>
                  </a:cubicBezTo>
                  <a:cubicBezTo>
                    <a:pt x="246011" y="10753"/>
                    <a:pt x="256780" y="0"/>
                    <a:pt x="270042"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40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微软雅黑"/>
                <a:cs typeface="+mn-cs"/>
              </a:endParaRPr>
            </a:p>
          </p:txBody>
        </p:sp>
      </p:grpSp>
      <p:cxnSp>
        <p:nvCxnSpPr>
          <p:cNvPr id="14" name="直接连接符 13">
            <a:extLst>
              <a:ext uri="{FF2B5EF4-FFF2-40B4-BE49-F238E27FC236}">
                <a16:creationId xmlns:a16="http://schemas.microsoft.com/office/drawing/2014/main" id="{355239F8-3FAA-440C-9B42-9B892B18091A}"/>
              </a:ext>
            </a:extLst>
          </p:cNvPr>
          <p:cNvCxnSpPr>
            <a:cxnSpLocks/>
          </p:cNvCxnSpPr>
          <p:nvPr userDrawn="1"/>
        </p:nvCxnSpPr>
        <p:spPr>
          <a:xfrm>
            <a:off x="650931" y="852684"/>
            <a:ext cx="1086796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15" name="图片 14">
            <a:extLst>
              <a:ext uri="{FF2B5EF4-FFF2-40B4-BE49-F238E27FC236}">
                <a16:creationId xmlns:a16="http://schemas.microsoft.com/office/drawing/2014/main" id="{55CF6723-F842-49EC-9EDA-CB65B123AE6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36962" y="292375"/>
            <a:ext cx="1375700" cy="437285"/>
          </a:xfrm>
          <a:prstGeom prst="rect">
            <a:avLst/>
          </a:prstGeom>
        </p:spPr>
      </p:pic>
    </p:spTree>
    <p:extLst>
      <p:ext uri="{BB962C8B-B14F-4D97-AF65-F5344CB8AC3E}">
        <p14:creationId xmlns:p14="http://schemas.microsoft.com/office/powerpoint/2010/main" val="12888107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仅标题（无主副标题）">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A56E87B7-88F3-4BC8-A9AA-351B70D97305}"/>
              </a:ext>
            </a:extLst>
          </p:cNvPr>
          <p:cNvPicPr>
            <a:picLocks noChangeAspect="1"/>
          </p:cNvPicPr>
          <p:nvPr userDrawn="1"/>
        </p:nvPicPr>
        <p:blipFill rotWithShape="1">
          <a:blip r:embed="rId2">
            <a:alphaModFix amt="5000"/>
            <a:extLst>
              <a:ext uri="{28A0092B-C50C-407E-A947-70E740481C1C}">
                <a14:useLocalDpi xmlns:a14="http://schemas.microsoft.com/office/drawing/2010/main" val="0"/>
              </a:ext>
            </a:extLst>
          </a:blip>
          <a:srcRect t="7878" b="7878"/>
          <a:stretch/>
        </p:blipFill>
        <p:spPr>
          <a:xfrm>
            <a:off x="0" y="0"/>
            <a:ext cx="12192000" cy="6858000"/>
          </a:xfrm>
          <a:prstGeom prst="rect">
            <a:avLst/>
          </a:prstGeom>
        </p:spPr>
      </p:pic>
      <p:sp>
        <p:nvSpPr>
          <p:cNvPr id="25" name="文本占位符 67">
            <a:extLst>
              <a:ext uri="{FF2B5EF4-FFF2-40B4-BE49-F238E27FC236}">
                <a16:creationId xmlns:a16="http://schemas.microsoft.com/office/drawing/2014/main" id="{60F93DEA-A852-4B06-9273-376E9E5D4153}"/>
              </a:ext>
            </a:extLst>
          </p:cNvPr>
          <p:cNvSpPr>
            <a:spLocks noGrp="1"/>
          </p:cNvSpPr>
          <p:nvPr>
            <p:ph type="body" sz="quarter" idx="11" hasCustomPrompt="1"/>
          </p:nvPr>
        </p:nvSpPr>
        <p:spPr>
          <a:xfrm>
            <a:off x="1216933" y="347251"/>
            <a:ext cx="8920029" cy="402291"/>
          </a:xfrm>
          <a:prstGeom prst="rect">
            <a:avLst/>
          </a:prstGeom>
        </p:spPr>
        <p:txBody>
          <a:bodyPr lIns="0" bIns="46800">
            <a:spAutoFit/>
          </a:bodyPr>
          <a:lstStyle>
            <a:lvl1pPr marL="0" indent="0">
              <a:lnSpc>
                <a:spcPct val="100000"/>
              </a:lnSpc>
              <a:buNone/>
              <a:defRPr b="1">
                <a:solidFill>
                  <a:schemeClr val="accent1"/>
                </a:solidFill>
                <a:latin typeface="+mj-ea"/>
                <a:ea typeface="+mj-ea"/>
              </a:defRPr>
            </a:lvl1pPr>
          </a:lstStyle>
          <a:p>
            <a:pPr lvl="0"/>
            <a:r>
              <a:rPr lang="zh-CN" altLang="en-US" dirty="0"/>
              <a:t>请输入你的章节标题</a:t>
            </a:r>
          </a:p>
        </p:txBody>
      </p:sp>
      <p:grpSp>
        <p:nvGrpSpPr>
          <p:cNvPr id="16" name="组合 15">
            <a:extLst>
              <a:ext uri="{FF2B5EF4-FFF2-40B4-BE49-F238E27FC236}">
                <a16:creationId xmlns:a16="http://schemas.microsoft.com/office/drawing/2014/main" id="{CF0CAFD6-6859-48A0-B647-EC04766BC145}"/>
              </a:ext>
            </a:extLst>
          </p:cNvPr>
          <p:cNvGrpSpPr>
            <a:grpSpLocks/>
          </p:cNvGrpSpPr>
          <p:nvPr userDrawn="1"/>
        </p:nvGrpSpPr>
        <p:grpSpPr>
          <a:xfrm>
            <a:off x="660400" y="344681"/>
            <a:ext cx="384771" cy="384771"/>
            <a:chOff x="669869" y="597306"/>
            <a:chExt cx="409972" cy="409973"/>
          </a:xfrm>
        </p:grpSpPr>
        <p:sp>
          <p:nvSpPr>
            <p:cNvPr id="17" name="íṥļîḓê">
              <a:extLst>
                <a:ext uri="{FF2B5EF4-FFF2-40B4-BE49-F238E27FC236}">
                  <a16:creationId xmlns:a16="http://schemas.microsoft.com/office/drawing/2014/main" id="{DD380385-267C-4C68-8797-27D95B0C476A}"/>
                </a:ext>
              </a:extLst>
            </p:cNvPr>
            <p:cNvSpPr/>
            <p:nvPr/>
          </p:nvSpPr>
          <p:spPr>
            <a:xfrm>
              <a:off x="669869" y="597306"/>
              <a:ext cx="409972" cy="409973"/>
            </a:xfrm>
            <a:prstGeom prst="ellipse">
              <a:avLst/>
            </a:prstGeom>
            <a:noFill/>
            <a:ln w="12700">
              <a:solidFill>
                <a:schemeClr val="accent1">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775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18" name="íṥlíḓê">
              <a:extLst>
                <a:ext uri="{FF2B5EF4-FFF2-40B4-BE49-F238E27FC236}">
                  <a16:creationId xmlns:a16="http://schemas.microsoft.com/office/drawing/2014/main" id="{7CA06D33-C027-41A7-9B36-AEDAEBA953FA}"/>
                </a:ext>
              </a:extLst>
            </p:cNvPr>
            <p:cNvSpPr/>
            <p:nvPr/>
          </p:nvSpPr>
          <p:spPr>
            <a:xfrm>
              <a:off x="707772" y="635208"/>
              <a:ext cx="334166" cy="334167"/>
            </a:xfrm>
            <a:prstGeom prst="ellipse">
              <a:avLst/>
            </a:prstGeom>
            <a:solidFill>
              <a:schemeClr val="accent1">
                <a:lumMod val="60000"/>
                <a:lumOff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5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26" name="ïśļiḑé">
              <a:extLst>
                <a:ext uri="{FF2B5EF4-FFF2-40B4-BE49-F238E27FC236}">
                  <a16:creationId xmlns:a16="http://schemas.microsoft.com/office/drawing/2014/main" id="{92E4DD16-C3C0-4839-9EE8-212DF69DE59D}"/>
                </a:ext>
              </a:extLst>
            </p:cNvPr>
            <p:cNvSpPr/>
            <p:nvPr/>
          </p:nvSpPr>
          <p:spPr>
            <a:xfrm>
              <a:off x="772089" y="699681"/>
              <a:ext cx="205530" cy="205219"/>
            </a:xfrm>
            <a:custGeom>
              <a:avLst/>
              <a:gdLst>
                <a:gd name="connsiteX0" fmla="*/ 347041 w 607639"/>
                <a:gd name="connsiteY0" fmla="*/ 313875 h 606722"/>
                <a:gd name="connsiteX1" fmla="*/ 379713 w 607639"/>
                <a:gd name="connsiteY1" fmla="*/ 346512 h 606722"/>
                <a:gd name="connsiteX2" fmla="*/ 347041 w 607639"/>
                <a:gd name="connsiteY2" fmla="*/ 379149 h 606722"/>
                <a:gd name="connsiteX3" fmla="*/ 314369 w 607639"/>
                <a:gd name="connsiteY3" fmla="*/ 346512 h 606722"/>
                <a:gd name="connsiteX4" fmla="*/ 347041 w 607639"/>
                <a:gd name="connsiteY4" fmla="*/ 313875 h 606722"/>
                <a:gd name="connsiteX5" fmla="*/ 260563 w 607639"/>
                <a:gd name="connsiteY5" fmla="*/ 213037 h 606722"/>
                <a:gd name="connsiteX6" fmla="*/ 313452 w 607639"/>
                <a:gd name="connsiteY6" fmla="*/ 265856 h 606722"/>
                <a:gd name="connsiteX7" fmla="*/ 260563 w 607639"/>
                <a:gd name="connsiteY7" fmla="*/ 318675 h 606722"/>
                <a:gd name="connsiteX8" fmla="*/ 207674 w 607639"/>
                <a:gd name="connsiteY8" fmla="*/ 265856 h 606722"/>
                <a:gd name="connsiteX9" fmla="*/ 260563 w 607639"/>
                <a:gd name="connsiteY9" fmla="*/ 213037 h 606722"/>
                <a:gd name="connsiteX10" fmla="*/ 303775 w 607639"/>
                <a:gd name="connsiteY10" fmla="*/ 152236 h 606722"/>
                <a:gd name="connsiteX11" fmla="*/ 152466 w 607639"/>
                <a:gd name="connsiteY11" fmla="*/ 303317 h 606722"/>
                <a:gd name="connsiteX12" fmla="*/ 303775 w 607639"/>
                <a:gd name="connsiteY12" fmla="*/ 454486 h 606722"/>
                <a:gd name="connsiteX13" fmla="*/ 455173 w 607639"/>
                <a:gd name="connsiteY13" fmla="*/ 303317 h 606722"/>
                <a:gd name="connsiteX14" fmla="*/ 303775 w 607639"/>
                <a:gd name="connsiteY14" fmla="*/ 152236 h 606722"/>
                <a:gd name="connsiteX15" fmla="*/ 270042 w 607639"/>
                <a:gd name="connsiteY15" fmla="*/ 0 h 606722"/>
                <a:gd name="connsiteX16" fmla="*/ 337597 w 607639"/>
                <a:gd name="connsiteY16" fmla="*/ 0 h 606722"/>
                <a:gd name="connsiteX17" fmla="*/ 361628 w 607639"/>
                <a:gd name="connsiteY17" fmla="*/ 23995 h 606722"/>
                <a:gd name="connsiteX18" fmla="*/ 337597 w 607639"/>
                <a:gd name="connsiteY18" fmla="*/ 47901 h 606722"/>
                <a:gd name="connsiteX19" fmla="*/ 327806 w 607639"/>
                <a:gd name="connsiteY19" fmla="*/ 47901 h 606722"/>
                <a:gd name="connsiteX20" fmla="*/ 327806 w 607639"/>
                <a:gd name="connsiteY20" fmla="*/ 105756 h 606722"/>
                <a:gd name="connsiteX21" fmla="*/ 426691 w 607639"/>
                <a:gd name="connsiteY21" fmla="*/ 146726 h 606722"/>
                <a:gd name="connsiteX22" fmla="*/ 467723 w 607639"/>
                <a:gd name="connsiteY22" fmla="*/ 105756 h 606722"/>
                <a:gd name="connsiteX23" fmla="*/ 460780 w 607639"/>
                <a:gd name="connsiteY23" fmla="*/ 98913 h 606722"/>
                <a:gd name="connsiteX24" fmla="*/ 460780 w 607639"/>
                <a:gd name="connsiteY24" fmla="*/ 64965 h 606722"/>
                <a:gd name="connsiteX25" fmla="*/ 494691 w 607639"/>
                <a:gd name="connsiteY25" fmla="*/ 64965 h 606722"/>
                <a:gd name="connsiteX26" fmla="*/ 530382 w 607639"/>
                <a:gd name="connsiteY26" fmla="*/ 100602 h 606722"/>
                <a:gd name="connsiteX27" fmla="*/ 531094 w 607639"/>
                <a:gd name="connsiteY27" fmla="*/ 101313 h 606722"/>
                <a:gd name="connsiteX28" fmla="*/ 537414 w 607639"/>
                <a:gd name="connsiteY28" fmla="*/ 107534 h 606722"/>
                <a:gd name="connsiteX29" fmla="*/ 537770 w 607639"/>
                <a:gd name="connsiteY29" fmla="*/ 107978 h 606722"/>
                <a:gd name="connsiteX30" fmla="*/ 537948 w 607639"/>
                <a:gd name="connsiteY30" fmla="*/ 108156 h 606722"/>
                <a:gd name="connsiteX31" fmla="*/ 538482 w 607639"/>
                <a:gd name="connsiteY31" fmla="*/ 108689 h 606722"/>
                <a:gd name="connsiteX32" fmla="*/ 538215 w 607639"/>
                <a:gd name="connsiteY32" fmla="*/ 108423 h 606722"/>
                <a:gd name="connsiteX33" fmla="*/ 538749 w 607639"/>
                <a:gd name="connsiteY33" fmla="*/ 108867 h 606722"/>
                <a:gd name="connsiteX34" fmla="*/ 539105 w 607639"/>
                <a:gd name="connsiteY34" fmla="*/ 109311 h 606722"/>
                <a:gd name="connsiteX35" fmla="*/ 542487 w 607639"/>
                <a:gd name="connsiteY35" fmla="*/ 112688 h 606722"/>
                <a:gd name="connsiteX36" fmla="*/ 542487 w 607639"/>
                <a:gd name="connsiteY36" fmla="*/ 146637 h 606722"/>
                <a:gd name="connsiteX37" fmla="*/ 508576 w 607639"/>
                <a:gd name="connsiteY37" fmla="*/ 146637 h 606722"/>
                <a:gd name="connsiteX38" fmla="*/ 501634 w 607639"/>
                <a:gd name="connsiteY38" fmla="*/ 139705 h 606722"/>
                <a:gd name="connsiteX39" fmla="*/ 460691 w 607639"/>
                <a:gd name="connsiteY39" fmla="*/ 180675 h 606722"/>
                <a:gd name="connsiteX40" fmla="*/ 501723 w 607639"/>
                <a:gd name="connsiteY40" fmla="*/ 279410 h 606722"/>
                <a:gd name="connsiteX41" fmla="*/ 559576 w 607639"/>
                <a:gd name="connsiteY41" fmla="*/ 279410 h 606722"/>
                <a:gd name="connsiteX42" fmla="*/ 559576 w 607639"/>
                <a:gd name="connsiteY42" fmla="*/ 269634 h 606722"/>
                <a:gd name="connsiteX43" fmla="*/ 583608 w 607639"/>
                <a:gd name="connsiteY43" fmla="*/ 245639 h 606722"/>
                <a:gd name="connsiteX44" fmla="*/ 607639 w 607639"/>
                <a:gd name="connsiteY44" fmla="*/ 269634 h 606722"/>
                <a:gd name="connsiteX45" fmla="*/ 607639 w 607639"/>
                <a:gd name="connsiteY45" fmla="*/ 337088 h 606722"/>
                <a:gd name="connsiteX46" fmla="*/ 583608 w 607639"/>
                <a:gd name="connsiteY46" fmla="*/ 361083 h 606722"/>
                <a:gd name="connsiteX47" fmla="*/ 559576 w 607639"/>
                <a:gd name="connsiteY47" fmla="*/ 337088 h 606722"/>
                <a:gd name="connsiteX48" fmla="*/ 559576 w 607639"/>
                <a:gd name="connsiteY48" fmla="*/ 327312 h 606722"/>
                <a:gd name="connsiteX49" fmla="*/ 501723 w 607639"/>
                <a:gd name="connsiteY49" fmla="*/ 327312 h 606722"/>
                <a:gd name="connsiteX50" fmla="*/ 460691 w 607639"/>
                <a:gd name="connsiteY50" fmla="*/ 426047 h 606722"/>
                <a:gd name="connsiteX51" fmla="*/ 501634 w 607639"/>
                <a:gd name="connsiteY51" fmla="*/ 467017 h 606722"/>
                <a:gd name="connsiteX52" fmla="*/ 508576 w 607639"/>
                <a:gd name="connsiteY52" fmla="*/ 460085 h 606722"/>
                <a:gd name="connsiteX53" fmla="*/ 542487 w 607639"/>
                <a:gd name="connsiteY53" fmla="*/ 460085 h 606722"/>
                <a:gd name="connsiteX54" fmla="*/ 542487 w 607639"/>
                <a:gd name="connsiteY54" fmla="*/ 493945 h 606722"/>
                <a:gd name="connsiteX55" fmla="*/ 518990 w 607639"/>
                <a:gd name="connsiteY55" fmla="*/ 517496 h 606722"/>
                <a:gd name="connsiteX56" fmla="*/ 494691 w 607639"/>
                <a:gd name="connsiteY56" fmla="*/ 541668 h 606722"/>
                <a:gd name="connsiteX57" fmla="*/ 460780 w 607639"/>
                <a:gd name="connsiteY57" fmla="*/ 541668 h 606722"/>
                <a:gd name="connsiteX58" fmla="*/ 460780 w 607639"/>
                <a:gd name="connsiteY58" fmla="*/ 507809 h 606722"/>
                <a:gd name="connsiteX59" fmla="*/ 467723 w 607639"/>
                <a:gd name="connsiteY59" fmla="*/ 500877 h 606722"/>
                <a:gd name="connsiteX60" fmla="*/ 426691 w 607639"/>
                <a:gd name="connsiteY60" fmla="*/ 459996 h 606722"/>
                <a:gd name="connsiteX61" fmla="*/ 327806 w 607639"/>
                <a:gd name="connsiteY61" fmla="*/ 500966 h 606722"/>
                <a:gd name="connsiteX62" fmla="*/ 327806 w 607639"/>
                <a:gd name="connsiteY62" fmla="*/ 558732 h 606722"/>
                <a:gd name="connsiteX63" fmla="*/ 337597 w 607639"/>
                <a:gd name="connsiteY63" fmla="*/ 558732 h 606722"/>
                <a:gd name="connsiteX64" fmla="*/ 361628 w 607639"/>
                <a:gd name="connsiteY64" fmla="*/ 582727 h 606722"/>
                <a:gd name="connsiteX65" fmla="*/ 337597 w 607639"/>
                <a:gd name="connsiteY65" fmla="*/ 606722 h 606722"/>
                <a:gd name="connsiteX66" fmla="*/ 270042 w 607639"/>
                <a:gd name="connsiteY66" fmla="*/ 606722 h 606722"/>
                <a:gd name="connsiteX67" fmla="*/ 246011 w 607639"/>
                <a:gd name="connsiteY67" fmla="*/ 582727 h 606722"/>
                <a:gd name="connsiteX68" fmla="*/ 270042 w 607639"/>
                <a:gd name="connsiteY68" fmla="*/ 558732 h 606722"/>
                <a:gd name="connsiteX69" fmla="*/ 279833 w 607639"/>
                <a:gd name="connsiteY69" fmla="*/ 558732 h 606722"/>
                <a:gd name="connsiteX70" fmla="*/ 279833 w 607639"/>
                <a:gd name="connsiteY70" fmla="*/ 500966 h 606722"/>
                <a:gd name="connsiteX71" fmla="*/ 180948 w 607639"/>
                <a:gd name="connsiteY71" fmla="*/ 459996 h 606722"/>
                <a:gd name="connsiteX72" fmla="*/ 139916 w 607639"/>
                <a:gd name="connsiteY72" fmla="*/ 500877 h 606722"/>
                <a:gd name="connsiteX73" fmla="*/ 146859 w 607639"/>
                <a:gd name="connsiteY73" fmla="*/ 507809 h 606722"/>
                <a:gd name="connsiteX74" fmla="*/ 146859 w 607639"/>
                <a:gd name="connsiteY74" fmla="*/ 541668 h 606722"/>
                <a:gd name="connsiteX75" fmla="*/ 112859 w 607639"/>
                <a:gd name="connsiteY75" fmla="*/ 541668 h 606722"/>
                <a:gd name="connsiteX76" fmla="*/ 77257 w 607639"/>
                <a:gd name="connsiteY76" fmla="*/ 506120 h 606722"/>
                <a:gd name="connsiteX77" fmla="*/ 68534 w 607639"/>
                <a:gd name="connsiteY77" fmla="*/ 497411 h 606722"/>
                <a:gd name="connsiteX78" fmla="*/ 65063 w 607639"/>
                <a:gd name="connsiteY78" fmla="*/ 493945 h 606722"/>
                <a:gd name="connsiteX79" fmla="*/ 65063 w 607639"/>
                <a:gd name="connsiteY79" fmla="*/ 460085 h 606722"/>
                <a:gd name="connsiteX80" fmla="*/ 99063 w 607639"/>
                <a:gd name="connsiteY80" fmla="*/ 460085 h 606722"/>
                <a:gd name="connsiteX81" fmla="*/ 105916 w 607639"/>
                <a:gd name="connsiteY81" fmla="*/ 467017 h 606722"/>
                <a:gd name="connsiteX82" fmla="*/ 146948 w 607639"/>
                <a:gd name="connsiteY82" fmla="*/ 426047 h 606722"/>
                <a:gd name="connsiteX83" fmla="*/ 105916 w 607639"/>
                <a:gd name="connsiteY83" fmla="*/ 327312 h 606722"/>
                <a:gd name="connsiteX84" fmla="*/ 47974 w 607639"/>
                <a:gd name="connsiteY84" fmla="*/ 327312 h 606722"/>
                <a:gd name="connsiteX85" fmla="*/ 47974 w 607639"/>
                <a:gd name="connsiteY85" fmla="*/ 337088 h 606722"/>
                <a:gd name="connsiteX86" fmla="*/ 24031 w 607639"/>
                <a:gd name="connsiteY86" fmla="*/ 361083 h 606722"/>
                <a:gd name="connsiteX87" fmla="*/ 0 w 607639"/>
                <a:gd name="connsiteY87" fmla="*/ 337088 h 606722"/>
                <a:gd name="connsiteX88" fmla="*/ 0 w 607639"/>
                <a:gd name="connsiteY88" fmla="*/ 269634 h 606722"/>
                <a:gd name="connsiteX89" fmla="*/ 24031 w 607639"/>
                <a:gd name="connsiteY89" fmla="*/ 245639 h 606722"/>
                <a:gd name="connsiteX90" fmla="*/ 47974 w 607639"/>
                <a:gd name="connsiteY90" fmla="*/ 269634 h 606722"/>
                <a:gd name="connsiteX91" fmla="*/ 47974 w 607639"/>
                <a:gd name="connsiteY91" fmla="*/ 279410 h 606722"/>
                <a:gd name="connsiteX92" fmla="*/ 105916 w 607639"/>
                <a:gd name="connsiteY92" fmla="*/ 279410 h 606722"/>
                <a:gd name="connsiteX93" fmla="*/ 146948 w 607639"/>
                <a:gd name="connsiteY93" fmla="*/ 180675 h 606722"/>
                <a:gd name="connsiteX94" fmla="*/ 105916 w 607639"/>
                <a:gd name="connsiteY94" fmla="*/ 139705 h 606722"/>
                <a:gd name="connsiteX95" fmla="*/ 99063 w 607639"/>
                <a:gd name="connsiteY95" fmla="*/ 146637 h 606722"/>
                <a:gd name="connsiteX96" fmla="*/ 65063 w 607639"/>
                <a:gd name="connsiteY96" fmla="*/ 146637 h 606722"/>
                <a:gd name="connsiteX97" fmla="*/ 65063 w 607639"/>
                <a:gd name="connsiteY97" fmla="*/ 112688 h 606722"/>
                <a:gd name="connsiteX98" fmla="*/ 106450 w 607639"/>
                <a:gd name="connsiteY98" fmla="*/ 71452 h 606722"/>
                <a:gd name="connsiteX99" fmla="*/ 112859 w 607639"/>
                <a:gd name="connsiteY99" fmla="*/ 64965 h 606722"/>
                <a:gd name="connsiteX100" fmla="*/ 146859 w 607639"/>
                <a:gd name="connsiteY100" fmla="*/ 64965 h 606722"/>
                <a:gd name="connsiteX101" fmla="*/ 146859 w 607639"/>
                <a:gd name="connsiteY101" fmla="*/ 98913 h 606722"/>
                <a:gd name="connsiteX102" fmla="*/ 139916 w 607639"/>
                <a:gd name="connsiteY102" fmla="*/ 105756 h 606722"/>
                <a:gd name="connsiteX103" fmla="*/ 180948 w 607639"/>
                <a:gd name="connsiteY103" fmla="*/ 146726 h 606722"/>
                <a:gd name="connsiteX104" fmla="*/ 279833 w 607639"/>
                <a:gd name="connsiteY104" fmla="*/ 105756 h 606722"/>
                <a:gd name="connsiteX105" fmla="*/ 279833 w 607639"/>
                <a:gd name="connsiteY105" fmla="*/ 47901 h 606722"/>
                <a:gd name="connsiteX106" fmla="*/ 270042 w 607639"/>
                <a:gd name="connsiteY106" fmla="*/ 47901 h 606722"/>
                <a:gd name="connsiteX107" fmla="*/ 246011 w 607639"/>
                <a:gd name="connsiteY107" fmla="*/ 23995 h 606722"/>
                <a:gd name="connsiteX108" fmla="*/ 270042 w 607639"/>
                <a:gd name="connsiteY108"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607639" h="606722">
                  <a:moveTo>
                    <a:pt x="347041" y="313875"/>
                  </a:moveTo>
                  <a:cubicBezTo>
                    <a:pt x="365085" y="313875"/>
                    <a:pt x="379713" y="328487"/>
                    <a:pt x="379713" y="346512"/>
                  </a:cubicBezTo>
                  <a:cubicBezTo>
                    <a:pt x="379713" y="364537"/>
                    <a:pt x="365085" y="379149"/>
                    <a:pt x="347041" y="379149"/>
                  </a:cubicBezTo>
                  <a:cubicBezTo>
                    <a:pt x="328997" y="379149"/>
                    <a:pt x="314369" y="364537"/>
                    <a:pt x="314369" y="346512"/>
                  </a:cubicBezTo>
                  <a:cubicBezTo>
                    <a:pt x="314369" y="328487"/>
                    <a:pt x="328997" y="313875"/>
                    <a:pt x="347041" y="313875"/>
                  </a:cubicBezTo>
                  <a:close/>
                  <a:moveTo>
                    <a:pt x="260563" y="213037"/>
                  </a:moveTo>
                  <a:cubicBezTo>
                    <a:pt x="289773" y="213037"/>
                    <a:pt x="313452" y="236685"/>
                    <a:pt x="313452" y="265856"/>
                  </a:cubicBezTo>
                  <a:cubicBezTo>
                    <a:pt x="313452" y="295027"/>
                    <a:pt x="289773" y="318675"/>
                    <a:pt x="260563" y="318675"/>
                  </a:cubicBezTo>
                  <a:cubicBezTo>
                    <a:pt x="231353" y="318675"/>
                    <a:pt x="207674" y="295027"/>
                    <a:pt x="207674" y="265856"/>
                  </a:cubicBezTo>
                  <a:cubicBezTo>
                    <a:pt x="207674" y="236685"/>
                    <a:pt x="231353" y="213037"/>
                    <a:pt x="260563" y="213037"/>
                  </a:cubicBezTo>
                  <a:close/>
                  <a:moveTo>
                    <a:pt x="303775" y="152236"/>
                  </a:moveTo>
                  <a:cubicBezTo>
                    <a:pt x="220377" y="152236"/>
                    <a:pt x="152466" y="220045"/>
                    <a:pt x="152466" y="303317"/>
                  </a:cubicBezTo>
                  <a:cubicBezTo>
                    <a:pt x="152466" y="386678"/>
                    <a:pt x="220377" y="454486"/>
                    <a:pt x="303775" y="454486"/>
                  </a:cubicBezTo>
                  <a:cubicBezTo>
                    <a:pt x="387262" y="454486"/>
                    <a:pt x="455173" y="386678"/>
                    <a:pt x="455173" y="303317"/>
                  </a:cubicBezTo>
                  <a:cubicBezTo>
                    <a:pt x="455173" y="220045"/>
                    <a:pt x="387262" y="152236"/>
                    <a:pt x="303775" y="152236"/>
                  </a:cubicBezTo>
                  <a:close/>
                  <a:moveTo>
                    <a:pt x="270042" y="0"/>
                  </a:moveTo>
                  <a:lnTo>
                    <a:pt x="337597" y="0"/>
                  </a:lnTo>
                  <a:cubicBezTo>
                    <a:pt x="350859" y="0"/>
                    <a:pt x="361628" y="10753"/>
                    <a:pt x="361628" y="23995"/>
                  </a:cubicBezTo>
                  <a:cubicBezTo>
                    <a:pt x="361628" y="37237"/>
                    <a:pt x="350859" y="47901"/>
                    <a:pt x="337597" y="47901"/>
                  </a:cubicBezTo>
                  <a:lnTo>
                    <a:pt x="327806" y="47901"/>
                  </a:lnTo>
                  <a:lnTo>
                    <a:pt x="327806" y="105756"/>
                  </a:lnTo>
                  <a:cubicBezTo>
                    <a:pt x="364833" y="110200"/>
                    <a:pt x="398744" y="124864"/>
                    <a:pt x="426691" y="146726"/>
                  </a:cubicBezTo>
                  <a:lnTo>
                    <a:pt x="467723" y="105756"/>
                  </a:lnTo>
                  <a:lnTo>
                    <a:pt x="460780" y="98913"/>
                  </a:lnTo>
                  <a:cubicBezTo>
                    <a:pt x="451435" y="89493"/>
                    <a:pt x="451435" y="74385"/>
                    <a:pt x="460780" y="64965"/>
                  </a:cubicBezTo>
                  <a:cubicBezTo>
                    <a:pt x="470126" y="55633"/>
                    <a:pt x="485346" y="55633"/>
                    <a:pt x="494691" y="64965"/>
                  </a:cubicBezTo>
                  <a:lnTo>
                    <a:pt x="530382" y="100602"/>
                  </a:lnTo>
                  <a:lnTo>
                    <a:pt x="531094" y="101313"/>
                  </a:lnTo>
                  <a:lnTo>
                    <a:pt x="537414" y="107534"/>
                  </a:lnTo>
                  <a:lnTo>
                    <a:pt x="537770" y="107978"/>
                  </a:lnTo>
                  <a:lnTo>
                    <a:pt x="537948" y="108156"/>
                  </a:lnTo>
                  <a:lnTo>
                    <a:pt x="538482" y="108689"/>
                  </a:lnTo>
                  <a:lnTo>
                    <a:pt x="538215" y="108423"/>
                  </a:lnTo>
                  <a:lnTo>
                    <a:pt x="538749" y="108867"/>
                  </a:lnTo>
                  <a:lnTo>
                    <a:pt x="539105" y="109311"/>
                  </a:lnTo>
                  <a:lnTo>
                    <a:pt x="542487" y="112688"/>
                  </a:lnTo>
                  <a:cubicBezTo>
                    <a:pt x="551922" y="122109"/>
                    <a:pt x="551922" y="137217"/>
                    <a:pt x="542487" y="146637"/>
                  </a:cubicBezTo>
                  <a:cubicBezTo>
                    <a:pt x="533142" y="155969"/>
                    <a:pt x="517922" y="155969"/>
                    <a:pt x="508576" y="146637"/>
                  </a:cubicBezTo>
                  <a:lnTo>
                    <a:pt x="501634" y="139705"/>
                  </a:lnTo>
                  <a:lnTo>
                    <a:pt x="460691" y="180675"/>
                  </a:lnTo>
                  <a:cubicBezTo>
                    <a:pt x="482587" y="208491"/>
                    <a:pt x="497272" y="242440"/>
                    <a:pt x="501723" y="279410"/>
                  </a:cubicBezTo>
                  <a:lnTo>
                    <a:pt x="559576" y="279410"/>
                  </a:lnTo>
                  <a:lnTo>
                    <a:pt x="559576" y="269634"/>
                  </a:lnTo>
                  <a:cubicBezTo>
                    <a:pt x="559576" y="256393"/>
                    <a:pt x="570346" y="245639"/>
                    <a:pt x="583608" y="245639"/>
                  </a:cubicBezTo>
                  <a:cubicBezTo>
                    <a:pt x="596869" y="245639"/>
                    <a:pt x="607639" y="256393"/>
                    <a:pt x="607639" y="269634"/>
                  </a:cubicBezTo>
                  <a:lnTo>
                    <a:pt x="607639" y="337088"/>
                  </a:lnTo>
                  <a:cubicBezTo>
                    <a:pt x="607639" y="350329"/>
                    <a:pt x="596869" y="361083"/>
                    <a:pt x="583608" y="361083"/>
                  </a:cubicBezTo>
                  <a:cubicBezTo>
                    <a:pt x="570346" y="361083"/>
                    <a:pt x="559576" y="350329"/>
                    <a:pt x="559576" y="337088"/>
                  </a:cubicBezTo>
                  <a:lnTo>
                    <a:pt x="559576" y="327312"/>
                  </a:lnTo>
                  <a:lnTo>
                    <a:pt x="501723" y="327312"/>
                  </a:lnTo>
                  <a:cubicBezTo>
                    <a:pt x="497272" y="364282"/>
                    <a:pt x="482587" y="398142"/>
                    <a:pt x="460691" y="426047"/>
                  </a:cubicBezTo>
                  <a:lnTo>
                    <a:pt x="501634" y="467017"/>
                  </a:lnTo>
                  <a:lnTo>
                    <a:pt x="508576" y="460085"/>
                  </a:lnTo>
                  <a:cubicBezTo>
                    <a:pt x="517922" y="450753"/>
                    <a:pt x="533142" y="450753"/>
                    <a:pt x="542487" y="460085"/>
                  </a:cubicBezTo>
                  <a:cubicBezTo>
                    <a:pt x="551922" y="469416"/>
                    <a:pt x="551922" y="484613"/>
                    <a:pt x="542487" y="493945"/>
                  </a:cubicBezTo>
                  <a:cubicBezTo>
                    <a:pt x="512759" y="523717"/>
                    <a:pt x="518456" y="518029"/>
                    <a:pt x="518990" y="517496"/>
                  </a:cubicBezTo>
                  <a:cubicBezTo>
                    <a:pt x="518545" y="517940"/>
                    <a:pt x="514272" y="522206"/>
                    <a:pt x="494691" y="541668"/>
                  </a:cubicBezTo>
                  <a:cubicBezTo>
                    <a:pt x="485346" y="551089"/>
                    <a:pt x="470126" y="551089"/>
                    <a:pt x="460780" y="541668"/>
                  </a:cubicBezTo>
                  <a:cubicBezTo>
                    <a:pt x="451435" y="532337"/>
                    <a:pt x="451435" y="517140"/>
                    <a:pt x="460780" y="507809"/>
                  </a:cubicBezTo>
                  <a:lnTo>
                    <a:pt x="467723" y="500877"/>
                  </a:lnTo>
                  <a:lnTo>
                    <a:pt x="426691" y="459996"/>
                  </a:lnTo>
                  <a:cubicBezTo>
                    <a:pt x="398744" y="481858"/>
                    <a:pt x="364833" y="496522"/>
                    <a:pt x="327806" y="500966"/>
                  </a:cubicBezTo>
                  <a:lnTo>
                    <a:pt x="327806" y="558732"/>
                  </a:lnTo>
                  <a:lnTo>
                    <a:pt x="337597" y="558732"/>
                  </a:lnTo>
                  <a:cubicBezTo>
                    <a:pt x="350859" y="558732"/>
                    <a:pt x="361628" y="569485"/>
                    <a:pt x="361628" y="582727"/>
                  </a:cubicBezTo>
                  <a:cubicBezTo>
                    <a:pt x="361628" y="595969"/>
                    <a:pt x="350859" y="606722"/>
                    <a:pt x="337597" y="606722"/>
                  </a:cubicBezTo>
                  <a:lnTo>
                    <a:pt x="270042" y="606722"/>
                  </a:lnTo>
                  <a:cubicBezTo>
                    <a:pt x="256780" y="606722"/>
                    <a:pt x="246011" y="595969"/>
                    <a:pt x="246011" y="582727"/>
                  </a:cubicBezTo>
                  <a:cubicBezTo>
                    <a:pt x="246011" y="569485"/>
                    <a:pt x="256780" y="558732"/>
                    <a:pt x="270042" y="558732"/>
                  </a:cubicBezTo>
                  <a:lnTo>
                    <a:pt x="279833" y="558732"/>
                  </a:lnTo>
                  <a:lnTo>
                    <a:pt x="279833" y="500966"/>
                  </a:lnTo>
                  <a:cubicBezTo>
                    <a:pt x="242806" y="496522"/>
                    <a:pt x="208806" y="481858"/>
                    <a:pt x="180948" y="459996"/>
                  </a:cubicBezTo>
                  <a:lnTo>
                    <a:pt x="139916" y="500877"/>
                  </a:lnTo>
                  <a:lnTo>
                    <a:pt x="146859" y="507809"/>
                  </a:lnTo>
                  <a:cubicBezTo>
                    <a:pt x="156204" y="517140"/>
                    <a:pt x="156204" y="532337"/>
                    <a:pt x="146859" y="541668"/>
                  </a:cubicBezTo>
                  <a:cubicBezTo>
                    <a:pt x="137424" y="551089"/>
                    <a:pt x="122293" y="551089"/>
                    <a:pt x="112859" y="541668"/>
                  </a:cubicBezTo>
                  <a:lnTo>
                    <a:pt x="77257" y="506120"/>
                  </a:lnTo>
                  <a:lnTo>
                    <a:pt x="68534" y="497411"/>
                  </a:lnTo>
                  <a:lnTo>
                    <a:pt x="65063" y="493945"/>
                  </a:lnTo>
                  <a:cubicBezTo>
                    <a:pt x="55717" y="484613"/>
                    <a:pt x="55717" y="469416"/>
                    <a:pt x="65063" y="460085"/>
                  </a:cubicBezTo>
                  <a:cubicBezTo>
                    <a:pt x="74497" y="450753"/>
                    <a:pt x="89628" y="450753"/>
                    <a:pt x="99063" y="460085"/>
                  </a:cubicBezTo>
                  <a:lnTo>
                    <a:pt x="105916" y="467017"/>
                  </a:lnTo>
                  <a:lnTo>
                    <a:pt x="146948" y="426047"/>
                  </a:lnTo>
                  <a:cubicBezTo>
                    <a:pt x="125052" y="398142"/>
                    <a:pt x="110367" y="364282"/>
                    <a:pt x="105916" y="327312"/>
                  </a:cubicBezTo>
                  <a:lnTo>
                    <a:pt x="47974" y="327312"/>
                  </a:lnTo>
                  <a:lnTo>
                    <a:pt x="47974" y="337088"/>
                  </a:lnTo>
                  <a:cubicBezTo>
                    <a:pt x="47974" y="350329"/>
                    <a:pt x="37293" y="361083"/>
                    <a:pt x="24031" y="361083"/>
                  </a:cubicBezTo>
                  <a:cubicBezTo>
                    <a:pt x="10770" y="361083"/>
                    <a:pt x="0" y="350329"/>
                    <a:pt x="0" y="337088"/>
                  </a:cubicBezTo>
                  <a:lnTo>
                    <a:pt x="0" y="269634"/>
                  </a:lnTo>
                  <a:cubicBezTo>
                    <a:pt x="0" y="256393"/>
                    <a:pt x="10770" y="245639"/>
                    <a:pt x="24031" y="245639"/>
                  </a:cubicBezTo>
                  <a:cubicBezTo>
                    <a:pt x="37293" y="245639"/>
                    <a:pt x="47974" y="256393"/>
                    <a:pt x="47974" y="269634"/>
                  </a:cubicBezTo>
                  <a:lnTo>
                    <a:pt x="47974" y="279410"/>
                  </a:lnTo>
                  <a:lnTo>
                    <a:pt x="105916" y="279410"/>
                  </a:lnTo>
                  <a:cubicBezTo>
                    <a:pt x="110367" y="242440"/>
                    <a:pt x="125052" y="208491"/>
                    <a:pt x="146948" y="180675"/>
                  </a:cubicBezTo>
                  <a:lnTo>
                    <a:pt x="105916" y="139705"/>
                  </a:lnTo>
                  <a:lnTo>
                    <a:pt x="99063" y="146637"/>
                  </a:lnTo>
                  <a:cubicBezTo>
                    <a:pt x="89628" y="155969"/>
                    <a:pt x="74497" y="155969"/>
                    <a:pt x="65063" y="146637"/>
                  </a:cubicBezTo>
                  <a:cubicBezTo>
                    <a:pt x="55717" y="137217"/>
                    <a:pt x="55717" y="122109"/>
                    <a:pt x="65063" y="112688"/>
                  </a:cubicBezTo>
                  <a:lnTo>
                    <a:pt x="106450" y="71452"/>
                  </a:lnTo>
                  <a:lnTo>
                    <a:pt x="112859" y="64965"/>
                  </a:lnTo>
                  <a:cubicBezTo>
                    <a:pt x="122293" y="55633"/>
                    <a:pt x="137424" y="55633"/>
                    <a:pt x="146859" y="64965"/>
                  </a:cubicBezTo>
                  <a:cubicBezTo>
                    <a:pt x="156204" y="74385"/>
                    <a:pt x="156204" y="89493"/>
                    <a:pt x="146859" y="98913"/>
                  </a:cubicBezTo>
                  <a:lnTo>
                    <a:pt x="139916" y="105756"/>
                  </a:lnTo>
                  <a:lnTo>
                    <a:pt x="180948" y="146726"/>
                  </a:lnTo>
                  <a:cubicBezTo>
                    <a:pt x="208806" y="124864"/>
                    <a:pt x="242806" y="110200"/>
                    <a:pt x="279833" y="105756"/>
                  </a:cubicBezTo>
                  <a:lnTo>
                    <a:pt x="279833" y="47901"/>
                  </a:lnTo>
                  <a:lnTo>
                    <a:pt x="270042" y="47901"/>
                  </a:lnTo>
                  <a:cubicBezTo>
                    <a:pt x="256780" y="47901"/>
                    <a:pt x="246011" y="37237"/>
                    <a:pt x="246011" y="23995"/>
                  </a:cubicBezTo>
                  <a:cubicBezTo>
                    <a:pt x="246011" y="10753"/>
                    <a:pt x="256780" y="0"/>
                    <a:pt x="270042"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40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微软雅黑"/>
                <a:cs typeface="+mn-cs"/>
              </a:endParaRPr>
            </a:p>
          </p:txBody>
        </p:sp>
      </p:grpSp>
      <p:sp>
        <p:nvSpPr>
          <p:cNvPr id="4" name="日期占位符 3">
            <a:extLst>
              <a:ext uri="{FF2B5EF4-FFF2-40B4-BE49-F238E27FC236}">
                <a16:creationId xmlns:a16="http://schemas.microsoft.com/office/drawing/2014/main" id="{47C779C6-F861-4EC3-857A-4EC6C1D14EAB}"/>
              </a:ext>
            </a:extLst>
          </p:cNvPr>
          <p:cNvSpPr>
            <a:spLocks noGrp="1"/>
          </p:cNvSpPr>
          <p:nvPr>
            <p:ph type="dt" sz="half" idx="12"/>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7" name="灯片编号占位符 6">
            <a:extLst>
              <a:ext uri="{FF2B5EF4-FFF2-40B4-BE49-F238E27FC236}">
                <a16:creationId xmlns:a16="http://schemas.microsoft.com/office/drawing/2014/main" id="{2B801102-8F75-4625-B282-22466E2047A9}"/>
              </a:ext>
            </a:extLst>
          </p:cNvPr>
          <p:cNvSpPr>
            <a:spLocks noGrp="1"/>
          </p:cNvSpPr>
          <p:nvPr>
            <p:ph type="sldNum" sz="quarter" idx="14"/>
          </p:nvPr>
        </p:nvSpPr>
        <p:spPr/>
        <p:txBody>
          <a:bodyPr/>
          <a:lstStyle/>
          <a:p>
            <a:fld id="{C79ECAFE-A460-4E13-ABCB-32CAE6136244}" type="slidenum">
              <a:rPr lang="zh-CN" altLang="en-US" smtClean="0"/>
              <a:pPr/>
              <a:t>‹#›</a:t>
            </a:fld>
            <a:endParaRPr lang="zh-CN" altLang="en-US" dirty="0"/>
          </a:p>
        </p:txBody>
      </p:sp>
      <p:cxnSp>
        <p:nvCxnSpPr>
          <p:cNvPr id="12" name="直接连接符 11">
            <a:extLst>
              <a:ext uri="{FF2B5EF4-FFF2-40B4-BE49-F238E27FC236}">
                <a16:creationId xmlns:a16="http://schemas.microsoft.com/office/drawing/2014/main" id="{CD57B316-286D-42FB-9896-95A4C84649D0}"/>
              </a:ext>
            </a:extLst>
          </p:cNvPr>
          <p:cNvCxnSpPr>
            <a:cxnSpLocks/>
          </p:cNvCxnSpPr>
          <p:nvPr userDrawn="1"/>
        </p:nvCxnSpPr>
        <p:spPr>
          <a:xfrm>
            <a:off x="650931" y="852684"/>
            <a:ext cx="1086796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13" name="图片 12">
            <a:extLst>
              <a:ext uri="{FF2B5EF4-FFF2-40B4-BE49-F238E27FC236}">
                <a16:creationId xmlns:a16="http://schemas.microsoft.com/office/drawing/2014/main" id="{6008214A-C5DB-4FD0-AFA0-06049431480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36962" y="292375"/>
            <a:ext cx="1375700" cy="437285"/>
          </a:xfrm>
          <a:prstGeom prst="rect">
            <a:avLst/>
          </a:prstGeom>
        </p:spPr>
      </p:pic>
    </p:spTree>
    <p:extLst>
      <p:ext uri="{BB962C8B-B14F-4D97-AF65-F5344CB8AC3E}">
        <p14:creationId xmlns:p14="http://schemas.microsoft.com/office/powerpoint/2010/main" val="26543603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8.xml"/><Relationship Id="rId1"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79E87854-CB52-4EC4-A7F4-590A1E8A80FD}"/>
              </a:ext>
            </a:extLst>
          </p:cNvPr>
          <p:cNvSpPr>
            <a:spLocks noGrp="1"/>
          </p:cNvSpPr>
          <p:nvPr>
            <p:ph type="title"/>
          </p:nvPr>
        </p:nvSpPr>
        <p:spPr>
          <a:xfrm>
            <a:off x="669869" y="1"/>
            <a:ext cx="10849030" cy="749299"/>
          </a:xfrm>
          <a:prstGeom prst="rect">
            <a:avLst/>
          </a:prstGeom>
        </p:spPr>
        <p:txBody>
          <a:bodyPr vert="horz" lIns="0" tIns="0" rIns="0" bIns="0" rtlCol="0" anchor="b" anchorCtr="0">
            <a:noAutofit/>
          </a:bodyPr>
          <a:lstStyle/>
          <a:p>
            <a:r>
              <a:rPr lang="zh-CN" altLang="en-US" dirty="0"/>
              <a:t>单击此处编辑母版标题样式</a:t>
            </a:r>
          </a:p>
        </p:txBody>
      </p:sp>
      <p:sp>
        <p:nvSpPr>
          <p:cNvPr id="3" name="文本占位符 2">
            <a:extLst>
              <a:ext uri="{FF2B5EF4-FFF2-40B4-BE49-F238E27FC236}">
                <a16:creationId xmlns:a16="http://schemas.microsoft.com/office/drawing/2014/main" id="{7F58C31E-3FF3-4BF5-82FE-2E51BEE91EB6}"/>
              </a:ext>
            </a:extLst>
          </p:cNvPr>
          <p:cNvSpPr>
            <a:spLocks noGrp="1"/>
          </p:cNvSpPr>
          <p:nvPr>
            <p:ph type="body" idx="1"/>
          </p:nvPr>
        </p:nvSpPr>
        <p:spPr>
          <a:xfrm>
            <a:off x="669869" y="850901"/>
            <a:ext cx="10849031" cy="5283200"/>
          </a:xfrm>
          <a:prstGeom prst="rect">
            <a:avLst/>
          </a:prstGeom>
        </p:spPr>
        <p:txBody>
          <a:bodyPr vert="horz" lIns="91440" tIns="45720" rIns="91440" bIns="45720" rtlCol="0">
            <a:noAutofit/>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5" name="日期占位符 3">
            <a:extLst>
              <a:ext uri="{FF2B5EF4-FFF2-40B4-BE49-F238E27FC236}">
                <a16:creationId xmlns:a16="http://schemas.microsoft.com/office/drawing/2014/main" id="{7A3B16C1-0661-4D1B-BA43-BF285661D504}"/>
              </a:ext>
            </a:extLst>
          </p:cNvPr>
          <p:cNvSpPr>
            <a:spLocks noGrp="1"/>
          </p:cNvSpPr>
          <p:nvPr>
            <p:ph type="dt" sz="half" idx="2"/>
          </p:nvPr>
        </p:nvSpPr>
        <p:spPr>
          <a:xfrm>
            <a:off x="660400" y="6235702"/>
            <a:ext cx="3342640" cy="365125"/>
          </a:xfrm>
          <a:prstGeom prst="rect">
            <a:avLst/>
          </a:prstGeom>
        </p:spPr>
        <p:txBody>
          <a:bodyPr vert="horz" lIns="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1400" spc="100" baseline="0">
                <a:solidFill>
                  <a:schemeClr val="tx1">
                    <a:tint val="75000"/>
                  </a:schemeClr>
                </a:solidFill>
              </a:defRPr>
            </a:lvl1pPr>
          </a:lstStyle>
          <a:p>
            <a:r>
              <a:rPr lang="zh-CN" altLang="en-US" i="1" spc="300" dirty="0">
                <a:solidFill>
                  <a:schemeClr val="accent1"/>
                </a:solidFill>
                <a:latin typeface="+mn-ea"/>
              </a:rPr>
              <a:t>止于至善</a:t>
            </a:r>
            <a:endParaRPr lang="zh-CN" altLang="en-US" spc="300" dirty="0">
              <a:solidFill>
                <a:schemeClr val="bg1">
                  <a:lumMod val="75000"/>
                </a:schemeClr>
              </a:solidFill>
            </a:endParaRPr>
          </a:p>
        </p:txBody>
      </p:sp>
      <p:sp>
        <p:nvSpPr>
          <p:cNvPr id="16" name="页脚占位符 4">
            <a:extLst>
              <a:ext uri="{FF2B5EF4-FFF2-40B4-BE49-F238E27FC236}">
                <a16:creationId xmlns:a16="http://schemas.microsoft.com/office/drawing/2014/main" id="{D1E225E5-0498-4448-9ACA-DEC855216EC7}"/>
              </a:ext>
            </a:extLst>
          </p:cNvPr>
          <p:cNvSpPr>
            <a:spLocks noGrp="1"/>
          </p:cNvSpPr>
          <p:nvPr>
            <p:ph type="ftr" sz="quarter" idx="3"/>
          </p:nvPr>
        </p:nvSpPr>
        <p:spPr>
          <a:xfrm>
            <a:off x="4622800" y="6235702"/>
            <a:ext cx="2946400" cy="365125"/>
          </a:xfrm>
          <a:prstGeom prst="rect">
            <a:avLst/>
          </a:prstGeom>
        </p:spPr>
        <p:txBody>
          <a:bodyPr vert="horz" lIns="91440" tIns="45720" rIns="91440" bIns="45720" rtlCol="0" anchor="ctr"/>
          <a:lstStyle>
            <a:lvl1pPr algn="ctr">
              <a:defRPr sz="1400" i="0" spc="300" baseline="0">
                <a:solidFill>
                  <a:schemeClr val="accent1"/>
                </a:solidFill>
              </a:defRPr>
            </a:lvl1pPr>
          </a:lstStyle>
          <a:p>
            <a:pPr>
              <a:defRPr/>
            </a:pPr>
            <a:endParaRPr lang="zh-CN" altLang="en-US" dirty="0"/>
          </a:p>
        </p:txBody>
      </p:sp>
      <p:sp>
        <p:nvSpPr>
          <p:cNvPr id="4" name="灯片编号占位符 3">
            <a:extLst>
              <a:ext uri="{FF2B5EF4-FFF2-40B4-BE49-F238E27FC236}">
                <a16:creationId xmlns:a16="http://schemas.microsoft.com/office/drawing/2014/main" id="{A331E20A-B228-456E-92D5-B3444C0F2F88}"/>
              </a:ext>
            </a:extLst>
          </p:cNvPr>
          <p:cNvSpPr>
            <a:spLocks noGrp="1"/>
          </p:cNvSpPr>
          <p:nvPr>
            <p:ph type="sldNum" sz="quarter" idx="4"/>
          </p:nvPr>
        </p:nvSpPr>
        <p:spPr>
          <a:xfrm>
            <a:off x="8775700" y="6235702"/>
            <a:ext cx="2743200" cy="365125"/>
          </a:xfrm>
          <a:prstGeom prst="rect">
            <a:avLst/>
          </a:prstGeom>
        </p:spPr>
        <p:txBody>
          <a:bodyPr vert="horz" lIns="91440" tIns="45720" rIns="0" bIns="45720" rtlCol="0" anchor="ctr"/>
          <a:lstStyle>
            <a:lvl1pPr algn="r">
              <a:defRPr sz="1400">
                <a:solidFill>
                  <a:schemeClr val="bg1">
                    <a:lumMod val="75000"/>
                  </a:schemeClr>
                </a:solidFill>
              </a:defRPr>
            </a:lvl1pPr>
          </a:lstStyle>
          <a:p>
            <a:fld id="{C79ECAFE-A460-4E13-ABCB-32CAE6136244}" type="slidenum">
              <a:rPr lang="zh-CN" altLang="en-US" smtClean="0"/>
              <a:pPr/>
              <a:t>‹#›</a:t>
            </a:fld>
            <a:endParaRPr lang="zh-CN" altLang="en-US" dirty="0"/>
          </a:p>
        </p:txBody>
      </p:sp>
    </p:spTree>
    <p:extLst>
      <p:ext uri="{BB962C8B-B14F-4D97-AF65-F5344CB8AC3E}">
        <p14:creationId xmlns:p14="http://schemas.microsoft.com/office/powerpoint/2010/main" val="3932847309"/>
      </p:ext>
    </p:extLst>
  </p:cSld>
  <p:clrMap bg1="lt1" tx1="dk1" bg2="lt2" tx2="dk2" accent1="accent1" accent2="accent2" accent3="accent3" accent4="accent4" accent5="accent5" accent6="accent6" hlink="hlink" folHlink="folHlink"/>
  <p:sldLayoutIdLst>
    <p:sldLayoutId id="2147483649" r:id="rId1"/>
    <p:sldLayoutId id="2147483665" r:id="rId2"/>
    <p:sldLayoutId id="2147483651" r:id="rId3"/>
    <p:sldLayoutId id="2147483657" r:id="rId4"/>
    <p:sldLayoutId id="2147483670" r:id="rId5"/>
    <p:sldLayoutId id="2147483666" r:id="rId6"/>
    <p:sldLayoutId id="2147483667" r:id="rId7"/>
    <p:sldLayoutId id="2147483650" r:id="rId8"/>
    <p:sldLayoutId id="2147483656" r:id="rId9"/>
    <p:sldLayoutId id="2147483659" r:id="rId10"/>
    <p:sldLayoutId id="2147483661" r:id="rId11"/>
    <p:sldLayoutId id="2147483660" r:id="rId12"/>
    <p:sldLayoutId id="2147483668" r:id="rId13"/>
    <p:sldLayoutId id="2147483669" r:id="rId14"/>
    <p:sldLayoutId id="2147483655" r:id="rId15"/>
    <p:sldLayoutId id="2147483664" r:id="rId16"/>
  </p:sldLayoutIdLst>
  <p:hf hdr="0" ft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228600" indent="-228600" algn="l" defTabSz="914400" rtl="0" eaLnBrk="1" latinLnBrk="0" hangingPunct="1">
        <a:lnSpc>
          <a:spcPct val="130000"/>
        </a:lnSpc>
        <a:spcBef>
          <a:spcPts val="1000"/>
        </a:spcBef>
        <a:buFont typeface="Arial" panose="020B0604020202020204" pitchFamily="34" charset="0"/>
        <a:buChar char="•"/>
        <a:defRPr sz="2000" b="0" kern="1200">
          <a:solidFill>
            <a:schemeClr val="tx1"/>
          </a:solidFill>
          <a:latin typeface="+mn-lt"/>
          <a:ea typeface="+mn-ea"/>
          <a:cs typeface="+mn-cs"/>
        </a:defRPr>
      </a:lvl1pPr>
      <a:lvl2pPr marL="685800" indent="-228600" algn="l" defTabSz="914400" rtl="0" eaLnBrk="1" latinLnBrk="0" hangingPunct="1">
        <a:lnSpc>
          <a:spcPct val="130000"/>
        </a:lnSpc>
        <a:spcBef>
          <a:spcPts val="500"/>
        </a:spcBef>
        <a:buFont typeface="Arial" panose="020B0604020202020204" pitchFamily="34" charset="0"/>
        <a:buChar char="•"/>
        <a:defRPr sz="1800" b="0" kern="1200">
          <a:solidFill>
            <a:schemeClr val="tx1"/>
          </a:solidFill>
          <a:latin typeface="+mn-lt"/>
          <a:ea typeface="+mn-ea"/>
          <a:cs typeface="+mn-cs"/>
        </a:defRPr>
      </a:lvl2pPr>
      <a:lvl3pPr marL="1143000" indent="-228600" algn="l" defTabSz="914400" rtl="0" eaLnBrk="1" latinLnBrk="0" hangingPunct="1">
        <a:lnSpc>
          <a:spcPct val="130000"/>
        </a:lnSpc>
        <a:spcBef>
          <a:spcPts val="500"/>
        </a:spcBef>
        <a:buFont typeface="Arial" panose="020B0604020202020204" pitchFamily="34" charset="0"/>
        <a:buChar char="•"/>
        <a:defRPr sz="1600" b="0" kern="1200">
          <a:solidFill>
            <a:schemeClr val="tx1"/>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16" userDrawn="1">
          <p15:clr>
            <a:srgbClr val="F26B43"/>
          </p15:clr>
        </p15:guide>
        <p15:guide id="2" pos="7256" userDrawn="1">
          <p15:clr>
            <a:srgbClr val="F26B43"/>
          </p15:clr>
        </p15:guide>
        <p15:guide id="3" orient="horz" pos="536" userDrawn="1">
          <p15:clr>
            <a:srgbClr val="F26B43"/>
          </p15:clr>
        </p15:guide>
        <p15:guide id="4" orient="horz" pos="600" userDrawn="1">
          <p15:clr>
            <a:srgbClr val="F26B43"/>
          </p15:clr>
        </p15:guide>
        <p15:guide id="5" orient="horz" pos="3928" userDrawn="1">
          <p15:clr>
            <a:srgbClr val="F26B43"/>
          </p15:clr>
        </p15:guide>
        <p15:guide id="6" orient="horz" pos="3864"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56621791"/>
      </p:ext>
    </p:extLst>
  </p:cSld>
  <p:clrMap bg1="lt1" tx1="dk1" bg2="lt2" tx2="dk2" accent1="accent1" accent2="accent2" accent3="accent3" accent4="accent4" accent5="accent5" accent6="accent6" hlink="hlink" folHlink="folHlink"/>
  <p:sldLayoutIdLst>
    <p:sldLayoutId id="2147483687" r:id="rId1"/>
    <p:sldLayoutId id="2147483688"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264">
          <p15:clr>
            <a:srgbClr val="F26B43"/>
          </p15:clr>
        </p15:guide>
        <p15:guide id="2" pos="3840">
          <p15:clr>
            <a:srgbClr val="F26B43"/>
          </p15:clr>
        </p15:guide>
        <p15:guide id="3" pos="192">
          <p15:clr>
            <a:srgbClr val="F26B43"/>
          </p15:clr>
        </p15:guide>
        <p15:guide id="4" pos="7488">
          <p15:clr>
            <a:srgbClr val="F26B43"/>
          </p15:clr>
        </p15:guide>
        <p15:guide id="5" orient="horz" pos="432">
          <p15:clr>
            <a:srgbClr val="F26B43"/>
          </p15:clr>
        </p15:guide>
        <p15:guide id="6" orient="horz" pos="472">
          <p15:clr>
            <a:srgbClr val="F26B43"/>
          </p15:clr>
        </p15:guide>
        <p15:guide id="7" orient="horz" pos="4104">
          <p15:clr>
            <a:srgbClr val="F26B43"/>
          </p15:clr>
        </p15:guide>
        <p15:guide id="8" orient="horz" pos="4056">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32.jpeg"/><Relationship Id="rId3" Type="http://schemas.openxmlformats.org/officeDocument/2006/relationships/image" Target="../media/image29.png"/><Relationship Id="rId7" Type="http://schemas.openxmlformats.org/officeDocument/2006/relationships/image" Target="../media/image33.jpg"/><Relationship Id="rId2" Type="http://schemas.openxmlformats.org/officeDocument/2006/relationships/notesSlide" Target="../notesSlides/notesSlide10.xml"/><Relationship Id="rId1" Type="http://schemas.openxmlformats.org/officeDocument/2006/relationships/slideLayout" Target="../slideLayouts/slideLayout9.xml"/><Relationship Id="rId6" Type="http://schemas.openxmlformats.org/officeDocument/2006/relationships/image" Target="../media/image34.jpeg"/><Relationship Id="rId5" Type="http://schemas.openxmlformats.org/officeDocument/2006/relationships/image" Target="../media/image31.png"/><Relationship Id="rId4" Type="http://schemas.openxmlformats.org/officeDocument/2006/relationships/image" Target="../media/image30.jpeg"/><Relationship Id="rId9" Type="http://schemas.openxmlformats.org/officeDocument/2006/relationships/image" Target="../media/image35.jpg"/></Relationships>
</file>

<file path=ppt/slides/_rels/slide11.xml.rels><?xml version="1.0" encoding="UTF-8" standalone="yes"?>
<Relationships xmlns="http://schemas.openxmlformats.org/package/2006/relationships"><Relationship Id="rId8" Type="http://schemas.openxmlformats.org/officeDocument/2006/relationships/image" Target="../media/image33.jpg"/><Relationship Id="rId3" Type="http://schemas.openxmlformats.org/officeDocument/2006/relationships/image" Target="../media/image31.png"/><Relationship Id="rId7" Type="http://schemas.openxmlformats.org/officeDocument/2006/relationships/image" Target="../media/image30.jpeg"/><Relationship Id="rId2" Type="http://schemas.openxmlformats.org/officeDocument/2006/relationships/notesSlide" Target="../notesSlides/notesSlide11.xml"/><Relationship Id="rId1" Type="http://schemas.openxmlformats.org/officeDocument/2006/relationships/slideLayout" Target="../slideLayouts/slideLayout9.xml"/><Relationship Id="rId6" Type="http://schemas.openxmlformats.org/officeDocument/2006/relationships/image" Target="../media/image29.png"/><Relationship Id="rId5" Type="http://schemas.openxmlformats.org/officeDocument/2006/relationships/image" Target="../media/image32.jpeg"/><Relationship Id="rId4" Type="http://schemas.openxmlformats.org/officeDocument/2006/relationships/image" Target="../media/image34.jpeg"/><Relationship Id="rId9" Type="http://schemas.openxmlformats.org/officeDocument/2006/relationships/image" Target="../media/image35.jpg"/></Relationships>
</file>

<file path=ppt/slides/_rels/slide1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5.xml"/><Relationship Id="rId1" Type="http://schemas.openxmlformats.org/officeDocument/2006/relationships/slideLayout" Target="../slideLayouts/slideLayout9.xml"/><Relationship Id="rId4" Type="http://schemas.openxmlformats.org/officeDocument/2006/relationships/image" Target="../media/image43.png"/></Relationships>
</file>

<file path=ppt/slides/_rels/slide2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6.xml"/><Relationship Id="rId1" Type="http://schemas.openxmlformats.org/officeDocument/2006/relationships/slideLayout" Target="../slideLayouts/slideLayout9.xml"/><Relationship Id="rId4" Type="http://schemas.openxmlformats.org/officeDocument/2006/relationships/image" Target="../media/image44.pn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7.xml"/><Relationship Id="rId1" Type="http://schemas.openxmlformats.org/officeDocument/2006/relationships/slideLayout" Target="../slideLayouts/slideLayout9.xml"/><Relationship Id="rId4" Type="http://schemas.openxmlformats.org/officeDocument/2006/relationships/image" Target="../media/image45.png"/></Relationships>
</file>

<file path=ppt/slides/_rels/slide3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8.xml"/><Relationship Id="rId1" Type="http://schemas.openxmlformats.org/officeDocument/2006/relationships/slideLayout" Target="../slideLayouts/slideLayout9.xml"/><Relationship Id="rId4" Type="http://schemas.openxmlformats.org/officeDocument/2006/relationships/image" Target="../media/image46.png"/></Relationships>
</file>

<file path=ppt/slides/_rels/slide3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9.xml"/><Relationship Id="rId1" Type="http://schemas.openxmlformats.org/officeDocument/2006/relationships/slideLayout" Target="../slideLayouts/slideLayout9.xml"/><Relationship Id="rId4" Type="http://schemas.openxmlformats.org/officeDocument/2006/relationships/image" Target="../media/image47.png"/></Relationships>
</file>

<file path=ppt/slides/_rels/slide3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0.xml"/><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4.xml"/><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5.xml"/><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6.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8.xml"/><Relationship Id="rId6" Type="http://schemas.openxmlformats.org/officeDocument/2006/relationships/image" Target="../media/image13.pn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s>
</file>

<file path=ppt/slides/_rels/slide4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7.xml"/><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9.png"/><Relationship Id="rId7" Type="http://schemas.openxmlformats.org/officeDocument/2006/relationships/hyperlink" Target="https://github.com/eclipse-jdt/eclipse.jdt.core" TargetMode="External"/><Relationship Id="rId2" Type="http://schemas.openxmlformats.org/officeDocument/2006/relationships/notesSlide" Target="../notesSlides/notesSlide6.xml"/><Relationship Id="rId1" Type="http://schemas.openxmlformats.org/officeDocument/2006/relationships/slideLayout" Target="../slideLayouts/slideLayout8.xml"/><Relationship Id="rId6" Type="http://schemas.openxmlformats.org/officeDocument/2006/relationships/image" Target="../media/image22.png"/><Relationship Id="rId11" Type="http://schemas.openxmlformats.org/officeDocument/2006/relationships/image" Target="../media/image26.jpeg"/><Relationship Id="rId5" Type="http://schemas.openxmlformats.org/officeDocument/2006/relationships/image" Target="../media/image21.svg"/><Relationship Id="rId10" Type="http://schemas.openxmlformats.org/officeDocument/2006/relationships/image" Target="../media/image25.png"/><Relationship Id="rId4" Type="http://schemas.openxmlformats.org/officeDocument/2006/relationships/image" Target="../media/image20.png"/><Relationship Id="rId9" Type="http://schemas.openxmlformats.org/officeDocument/2006/relationships/image" Target="../media/image24.png"/></Relationships>
</file>

<file path=ppt/slides/_rels/slide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8" Type="http://schemas.openxmlformats.org/officeDocument/2006/relationships/image" Target="../media/image34.jpeg"/><Relationship Id="rId3" Type="http://schemas.openxmlformats.org/officeDocument/2006/relationships/image" Target="../media/image29.png"/><Relationship Id="rId7" Type="http://schemas.openxmlformats.org/officeDocument/2006/relationships/image" Target="../media/image33.jpg"/><Relationship Id="rId2" Type="http://schemas.openxmlformats.org/officeDocument/2006/relationships/notesSlide" Target="../notesSlides/notesSlide9.xml"/><Relationship Id="rId1" Type="http://schemas.openxmlformats.org/officeDocument/2006/relationships/slideLayout" Target="../slideLayouts/slideLayout9.xml"/><Relationship Id="rId6" Type="http://schemas.openxmlformats.org/officeDocument/2006/relationships/image" Target="../media/image32.jpeg"/><Relationship Id="rId5" Type="http://schemas.openxmlformats.org/officeDocument/2006/relationships/image" Target="../media/image31.png"/><Relationship Id="rId4" Type="http://schemas.openxmlformats.org/officeDocument/2006/relationships/image" Target="../media/image30.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A1280D5B-7617-4A16-A824-4CED80D3BEED}"/>
              </a:ext>
            </a:extLst>
          </p:cNvPr>
          <p:cNvSpPr>
            <a:spLocks noGrp="1"/>
          </p:cNvSpPr>
          <p:nvPr>
            <p:ph type="body" sz="quarter" idx="10"/>
          </p:nvPr>
        </p:nvSpPr>
        <p:spPr>
          <a:xfrm>
            <a:off x="652957" y="2343845"/>
            <a:ext cx="6488987" cy="1941441"/>
          </a:xfrm>
        </p:spPr>
        <p:txBody>
          <a:bodyPr/>
          <a:lstStyle/>
          <a:p>
            <a:r>
              <a:rPr lang="zh-CN" altLang="en-US" sz="4800" dirty="0">
                <a:ea typeface="+mn-ea"/>
                <a:cs typeface="+mn-ea"/>
              </a:rPr>
              <a:t>基于深度学习的</a:t>
            </a:r>
            <a:endParaRPr lang="en-US" altLang="zh-CN" sz="4800" dirty="0">
              <a:ea typeface="+mn-ea"/>
              <a:cs typeface="+mn-ea"/>
            </a:endParaRPr>
          </a:p>
          <a:p>
            <a:r>
              <a:rPr lang="zh-CN" altLang="en-US" sz="4800" dirty="0">
                <a:ea typeface="+mn-ea"/>
                <a:cs typeface="+mn-ea"/>
              </a:rPr>
              <a:t>源代码错误定位研究</a:t>
            </a:r>
          </a:p>
        </p:txBody>
      </p:sp>
      <p:sp>
        <p:nvSpPr>
          <p:cNvPr id="5" name="文本占位符 4">
            <a:extLst>
              <a:ext uri="{FF2B5EF4-FFF2-40B4-BE49-F238E27FC236}">
                <a16:creationId xmlns:a16="http://schemas.microsoft.com/office/drawing/2014/main" id="{DD468918-03BA-48BA-A85E-4308518A6A12}"/>
              </a:ext>
            </a:extLst>
          </p:cNvPr>
          <p:cNvSpPr>
            <a:spLocks noGrp="1"/>
          </p:cNvSpPr>
          <p:nvPr>
            <p:ph type="body" sz="quarter" idx="12"/>
          </p:nvPr>
        </p:nvSpPr>
        <p:spPr>
          <a:xfrm>
            <a:off x="667504" y="4299506"/>
            <a:ext cx="5798382" cy="286232"/>
          </a:xfrm>
        </p:spPr>
        <p:txBody>
          <a:bodyPr/>
          <a:lstStyle/>
          <a:p>
            <a:r>
              <a:rPr lang="en-US" altLang="zh-CN" dirty="0">
                <a:cs typeface="+mn-ea"/>
              </a:rPr>
              <a:t>Deep-learning based Fault-localization</a:t>
            </a:r>
          </a:p>
        </p:txBody>
      </p:sp>
      <p:sp>
        <p:nvSpPr>
          <p:cNvPr id="2" name="日期占位符 1">
            <a:extLst>
              <a:ext uri="{FF2B5EF4-FFF2-40B4-BE49-F238E27FC236}">
                <a16:creationId xmlns:a16="http://schemas.microsoft.com/office/drawing/2014/main" id="{E0D774F7-6CC3-4E60-BA83-663DA481BDA0}"/>
              </a:ext>
            </a:extLst>
          </p:cNvPr>
          <p:cNvSpPr>
            <a:spLocks noGrp="1"/>
          </p:cNvSpPr>
          <p:nvPr>
            <p:ph type="dt" sz="half" idx="16"/>
          </p:nvPr>
        </p:nvSpPr>
        <p:spPr/>
        <p:txBody>
          <a:bodyPr/>
          <a:lstStyle/>
          <a:p>
            <a:r>
              <a:rPr lang="zh-CN" altLang="en-US" i="1" spc="300" dirty="0">
                <a:solidFill>
                  <a:schemeClr val="accent1"/>
                </a:solidFill>
                <a:latin typeface="+mn-ea"/>
              </a:rPr>
              <a:t>止于至善</a:t>
            </a:r>
            <a:endParaRPr lang="zh-CN" altLang="en-US" spc="300" dirty="0">
              <a:solidFill>
                <a:schemeClr val="bg1">
                  <a:lumMod val="75000"/>
                </a:schemeClr>
              </a:solidFill>
            </a:endParaRPr>
          </a:p>
        </p:txBody>
      </p:sp>
      <p:sp>
        <p:nvSpPr>
          <p:cNvPr id="12" name="矩形 11">
            <a:extLst>
              <a:ext uri="{FF2B5EF4-FFF2-40B4-BE49-F238E27FC236}">
                <a16:creationId xmlns:a16="http://schemas.microsoft.com/office/drawing/2014/main" id="{0E495C46-3122-421B-BD62-A5967839D277}"/>
              </a:ext>
            </a:extLst>
          </p:cNvPr>
          <p:cNvSpPr/>
          <p:nvPr/>
        </p:nvSpPr>
        <p:spPr>
          <a:xfrm>
            <a:off x="652957" y="5072662"/>
            <a:ext cx="2918015" cy="400110"/>
          </a:xfrm>
          <a:prstGeom prst="rect">
            <a:avLst/>
          </a:prstGeom>
        </p:spPr>
        <p:txBody>
          <a:bodyPr wrap="square" l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i="0" u="none" strike="noStrike" kern="1200" cap="none" spc="0" normalizeH="0" baseline="0" noProof="0" dirty="0">
                <a:ln>
                  <a:noFill/>
                </a:ln>
                <a:solidFill>
                  <a:schemeClr val="accent2"/>
                </a:solidFill>
                <a:effectLst/>
                <a:uLnTx/>
                <a:uFillTx/>
                <a:latin typeface="Arial"/>
                <a:cs typeface="+mn-ea"/>
              </a:rPr>
              <a:t>答辩人：</a:t>
            </a:r>
            <a:r>
              <a:rPr lang="zh-CN" altLang="en-US" sz="2000" dirty="0">
                <a:solidFill>
                  <a:schemeClr val="accent2"/>
                </a:solidFill>
                <a:latin typeface="Arial"/>
                <a:cs typeface="+mn-ea"/>
              </a:rPr>
              <a:t>吴清晏 张闻启</a:t>
            </a:r>
            <a:endParaRPr kumimoji="0" lang="zh-CN" altLang="en-US" sz="2000" i="0" u="none" strike="noStrike" kern="1200" cap="none" spc="0" normalizeH="0" baseline="0" noProof="0" dirty="0">
              <a:ln>
                <a:noFill/>
              </a:ln>
              <a:solidFill>
                <a:schemeClr val="accent2"/>
              </a:solidFill>
              <a:effectLst/>
              <a:uLnTx/>
              <a:uFillTx/>
              <a:latin typeface="Arial"/>
              <a:cs typeface="+mn-ea"/>
            </a:endParaRPr>
          </a:p>
        </p:txBody>
      </p:sp>
      <p:sp>
        <p:nvSpPr>
          <p:cNvPr id="13" name="矩形 12">
            <a:extLst>
              <a:ext uri="{FF2B5EF4-FFF2-40B4-BE49-F238E27FC236}">
                <a16:creationId xmlns:a16="http://schemas.microsoft.com/office/drawing/2014/main" id="{D1150C4D-B9D9-453C-8026-A24298F5C6D6}"/>
              </a:ext>
            </a:extLst>
          </p:cNvPr>
          <p:cNvSpPr/>
          <p:nvPr/>
        </p:nvSpPr>
        <p:spPr>
          <a:xfrm>
            <a:off x="3454596" y="5072662"/>
            <a:ext cx="2280347" cy="400110"/>
          </a:xfrm>
          <a:prstGeom prst="rect">
            <a:avLst/>
          </a:prstGeom>
        </p:spPr>
        <p:txBody>
          <a:bodyPr wrap="square" l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i="0" u="none" strike="noStrike" kern="1200" cap="none" spc="0" normalizeH="0" baseline="0" noProof="0" dirty="0">
                <a:ln>
                  <a:noFill/>
                </a:ln>
                <a:solidFill>
                  <a:schemeClr val="accent2"/>
                </a:solidFill>
                <a:effectLst/>
                <a:uLnTx/>
                <a:uFillTx/>
                <a:latin typeface="Arial"/>
                <a:cs typeface="+mn-ea"/>
              </a:rPr>
              <a:t>指导老师：</a:t>
            </a:r>
            <a:r>
              <a:rPr lang="zh-CN" altLang="en-US" sz="2000" dirty="0">
                <a:solidFill>
                  <a:schemeClr val="accent2"/>
                </a:solidFill>
                <a:latin typeface="Arial"/>
                <a:cs typeface="+mn-ea"/>
              </a:rPr>
              <a:t>李必信</a:t>
            </a:r>
            <a:endParaRPr kumimoji="0" lang="zh-CN" altLang="en-US" sz="2000" i="0" u="none" strike="noStrike" kern="1200" cap="none" spc="0" normalizeH="0" baseline="0" noProof="0" dirty="0">
              <a:ln>
                <a:noFill/>
              </a:ln>
              <a:solidFill>
                <a:schemeClr val="accent2"/>
              </a:solidFill>
              <a:effectLst/>
              <a:uLnTx/>
              <a:uFillTx/>
              <a:latin typeface="Arial"/>
              <a:cs typeface="+mn-ea"/>
            </a:endParaRPr>
          </a:p>
        </p:txBody>
      </p:sp>
      <p:sp>
        <p:nvSpPr>
          <p:cNvPr id="14" name="矩形 13">
            <a:extLst>
              <a:ext uri="{FF2B5EF4-FFF2-40B4-BE49-F238E27FC236}">
                <a16:creationId xmlns:a16="http://schemas.microsoft.com/office/drawing/2014/main" id="{A8CF4D25-AE73-4725-9D1A-AA34C160088E}"/>
              </a:ext>
            </a:extLst>
          </p:cNvPr>
          <p:cNvSpPr/>
          <p:nvPr/>
        </p:nvSpPr>
        <p:spPr>
          <a:xfrm>
            <a:off x="667504" y="5689117"/>
            <a:ext cx="3680976" cy="400110"/>
          </a:xfrm>
          <a:prstGeom prst="rect">
            <a:avLst/>
          </a:prstGeom>
        </p:spPr>
        <p:txBody>
          <a:bodyPr wrap="square" l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i="0" u="none" strike="noStrike" kern="1200" cap="none" spc="0" normalizeH="0" baseline="0" noProof="0" dirty="0">
                <a:ln>
                  <a:noFill/>
                </a:ln>
                <a:solidFill>
                  <a:schemeClr val="accent1"/>
                </a:solidFill>
                <a:effectLst/>
                <a:uLnTx/>
                <a:uFillTx/>
                <a:latin typeface="Arial"/>
                <a:cs typeface="+mn-ea"/>
              </a:rPr>
              <a:t>答辩日期：</a:t>
            </a:r>
            <a:r>
              <a:rPr lang="en-US" altLang="zh-CN" sz="2000" dirty="0">
                <a:solidFill>
                  <a:schemeClr val="accent1"/>
                </a:solidFill>
                <a:latin typeface="Arial"/>
                <a:cs typeface="+mn-ea"/>
              </a:rPr>
              <a:t>2024</a:t>
            </a:r>
            <a:r>
              <a:rPr kumimoji="0" lang="en-US" altLang="zh-CN" sz="2000" i="0" u="none" strike="noStrike" kern="1200" cap="none" spc="0" normalizeH="0" baseline="0" noProof="0" dirty="0">
                <a:ln>
                  <a:noFill/>
                </a:ln>
                <a:solidFill>
                  <a:schemeClr val="accent1"/>
                </a:solidFill>
                <a:effectLst/>
                <a:uLnTx/>
                <a:uFillTx/>
                <a:latin typeface="Arial"/>
                <a:cs typeface="+mn-ea"/>
              </a:rPr>
              <a:t>/04/10</a:t>
            </a:r>
            <a:endParaRPr kumimoji="0" lang="zh-CN" altLang="en-US" sz="2000" i="0" u="none" strike="noStrike" kern="1200" cap="none" spc="0" normalizeH="0" baseline="0" noProof="0" dirty="0">
              <a:ln>
                <a:noFill/>
              </a:ln>
              <a:solidFill>
                <a:schemeClr val="accent1"/>
              </a:solidFill>
              <a:effectLst/>
              <a:uLnTx/>
              <a:uFillTx/>
              <a:latin typeface="Arial"/>
              <a:cs typeface="+mn-ea"/>
            </a:endParaRPr>
          </a:p>
        </p:txBody>
      </p:sp>
      <p:sp>
        <p:nvSpPr>
          <p:cNvPr id="7" name="文本占位符 6">
            <a:extLst>
              <a:ext uri="{FF2B5EF4-FFF2-40B4-BE49-F238E27FC236}">
                <a16:creationId xmlns:a16="http://schemas.microsoft.com/office/drawing/2014/main" id="{B220244F-7230-4444-917D-775AFA3CBB63}"/>
              </a:ext>
            </a:extLst>
          </p:cNvPr>
          <p:cNvSpPr>
            <a:spLocks noGrp="1"/>
          </p:cNvSpPr>
          <p:nvPr>
            <p:ph type="body" sz="quarter" idx="11"/>
          </p:nvPr>
        </p:nvSpPr>
        <p:spPr>
          <a:xfrm>
            <a:off x="660400" y="1393777"/>
            <a:ext cx="5798382" cy="878840"/>
          </a:xfrm>
        </p:spPr>
        <p:txBody>
          <a:bodyPr/>
          <a:lstStyle/>
          <a:p>
            <a:r>
              <a:rPr lang="zh-CN" altLang="en-US" sz="4400" dirty="0"/>
              <a:t>中期成果汇报</a:t>
            </a:r>
          </a:p>
        </p:txBody>
      </p:sp>
    </p:spTree>
    <p:extLst>
      <p:ext uri="{BB962C8B-B14F-4D97-AF65-F5344CB8AC3E}">
        <p14:creationId xmlns:p14="http://schemas.microsoft.com/office/powerpoint/2010/main" val="23699691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03DCF60-F962-496D-964E-F907C7EE3AD2}"/>
              </a:ext>
            </a:extLst>
          </p:cNvPr>
          <p:cNvSpPr>
            <a:spLocks noGrp="1"/>
          </p:cNvSpPr>
          <p:nvPr>
            <p:ph type="body" sz="quarter" idx="11"/>
          </p:nvPr>
        </p:nvSpPr>
        <p:spPr/>
        <p:txBody>
          <a:bodyPr/>
          <a:lstStyle/>
          <a:p>
            <a:r>
              <a:rPr lang="zh-CN" altLang="en-US" dirty="0"/>
              <a:t>成员分工</a:t>
            </a:r>
          </a:p>
        </p:txBody>
      </p:sp>
      <p:sp>
        <p:nvSpPr>
          <p:cNvPr id="3" name="日期占位符 2">
            <a:extLst>
              <a:ext uri="{FF2B5EF4-FFF2-40B4-BE49-F238E27FC236}">
                <a16:creationId xmlns:a16="http://schemas.microsoft.com/office/drawing/2014/main" id="{7837DCA6-E0D0-4828-8042-45A8A349D617}"/>
              </a:ext>
            </a:extLst>
          </p:cNvPr>
          <p:cNvSpPr>
            <a:spLocks noGrp="1"/>
          </p:cNvSpPr>
          <p:nvPr>
            <p:ph type="dt" sz="half" idx="12"/>
          </p:nvPr>
        </p:nvSpPr>
        <p:spPr/>
        <p:txBody>
          <a:bodyPr/>
          <a:lstStyle/>
          <a:p>
            <a:r>
              <a:rPr lang="zh-CN" altLang="en-US" i="1" spc="300" dirty="0">
                <a:solidFill>
                  <a:schemeClr val="accent1"/>
                </a:solidFill>
                <a:latin typeface="+mn-ea"/>
              </a:rPr>
              <a:t>止于至善</a:t>
            </a:r>
            <a:endParaRPr lang="zh-CN" altLang="en-US" spc="300" dirty="0">
              <a:solidFill>
                <a:schemeClr val="bg1">
                  <a:lumMod val="75000"/>
                </a:schemeClr>
              </a:solidFill>
            </a:endParaRPr>
          </a:p>
        </p:txBody>
      </p:sp>
      <p:sp>
        <p:nvSpPr>
          <p:cNvPr id="4" name="灯片编号占位符 3">
            <a:extLst>
              <a:ext uri="{FF2B5EF4-FFF2-40B4-BE49-F238E27FC236}">
                <a16:creationId xmlns:a16="http://schemas.microsoft.com/office/drawing/2014/main" id="{BE46DB7D-A3E3-4E26-9E1E-904A765B3678}"/>
              </a:ext>
            </a:extLst>
          </p:cNvPr>
          <p:cNvSpPr>
            <a:spLocks noGrp="1"/>
          </p:cNvSpPr>
          <p:nvPr>
            <p:ph type="sldNum" sz="quarter" idx="14"/>
          </p:nvPr>
        </p:nvSpPr>
        <p:spPr/>
        <p:txBody>
          <a:bodyPr/>
          <a:lstStyle/>
          <a:p>
            <a:fld id="{C79ECAFE-A460-4E13-ABCB-32CAE6136244}" type="slidenum">
              <a:rPr lang="zh-CN" altLang="en-US" smtClean="0"/>
              <a:pPr/>
              <a:t>10</a:t>
            </a:fld>
            <a:endParaRPr lang="zh-CN" altLang="en-US" dirty="0"/>
          </a:p>
        </p:txBody>
      </p:sp>
      <p:grpSp>
        <p:nvGrpSpPr>
          <p:cNvPr id="29" name="组合 28">
            <a:extLst>
              <a:ext uri="{FF2B5EF4-FFF2-40B4-BE49-F238E27FC236}">
                <a16:creationId xmlns:a16="http://schemas.microsoft.com/office/drawing/2014/main" id="{838EBD33-A0E7-47E6-9871-B458CD18F06E}"/>
              </a:ext>
            </a:extLst>
          </p:cNvPr>
          <p:cNvGrpSpPr/>
          <p:nvPr/>
        </p:nvGrpSpPr>
        <p:grpSpPr>
          <a:xfrm>
            <a:off x="4581625" y="2508414"/>
            <a:ext cx="5327496" cy="1083958"/>
            <a:chOff x="4581625" y="2508414"/>
            <a:chExt cx="5327496" cy="1083958"/>
          </a:xfrm>
        </p:grpSpPr>
        <p:pic>
          <p:nvPicPr>
            <p:cNvPr id="6" name="object 2">
              <a:extLst>
                <a:ext uri="{FF2B5EF4-FFF2-40B4-BE49-F238E27FC236}">
                  <a16:creationId xmlns:a16="http://schemas.microsoft.com/office/drawing/2014/main" id="{0AE85BC1-E2D8-4309-8FBF-B647C44653CB}"/>
                </a:ext>
              </a:extLst>
            </p:cNvPr>
            <p:cNvPicPr/>
            <p:nvPr/>
          </p:nvPicPr>
          <p:blipFill>
            <a:blip r:embed="rId3" cstate="print"/>
            <a:stretch>
              <a:fillRect/>
            </a:stretch>
          </p:blipFill>
          <p:spPr>
            <a:xfrm>
              <a:off x="4581625" y="2508414"/>
              <a:ext cx="5327496" cy="1083958"/>
            </a:xfrm>
            <a:prstGeom prst="rect">
              <a:avLst/>
            </a:prstGeom>
          </p:spPr>
        </p:pic>
        <p:sp>
          <p:nvSpPr>
            <p:cNvPr id="7" name="object 5">
              <a:extLst>
                <a:ext uri="{FF2B5EF4-FFF2-40B4-BE49-F238E27FC236}">
                  <a16:creationId xmlns:a16="http://schemas.microsoft.com/office/drawing/2014/main" id="{9F1A9012-0874-482F-8DB2-456898982013}"/>
                </a:ext>
              </a:extLst>
            </p:cNvPr>
            <p:cNvSpPr txBox="1"/>
            <p:nvPr/>
          </p:nvSpPr>
          <p:spPr>
            <a:xfrm>
              <a:off x="4776405" y="2567785"/>
              <a:ext cx="4060769" cy="884409"/>
            </a:xfrm>
            <a:prstGeom prst="rect">
              <a:avLst/>
            </a:prstGeom>
          </p:spPr>
          <p:txBody>
            <a:bodyPr vert="horz" wrap="square" lIns="0" tIns="154305" rIns="0" bIns="0" rtlCol="0">
              <a:spAutoFit/>
            </a:bodyPr>
            <a:lstStyle/>
            <a:p>
              <a:pPr marL="12700" algn="r">
                <a:lnSpc>
                  <a:spcPct val="100000"/>
                </a:lnSpc>
                <a:spcBef>
                  <a:spcPts val="1215"/>
                </a:spcBef>
              </a:pPr>
              <a:r>
                <a:rPr lang="zh-CN" altLang="en-US" sz="1600" b="1" spc="-25" dirty="0">
                  <a:solidFill>
                    <a:srgbClr val="505121"/>
                  </a:solidFill>
                  <a:latin typeface="微软雅黑"/>
                  <a:cs typeface="微软雅黑"/>
                </a:rPr>
                <a:t>杨锦波</a:t>
              </a:r>
              <a:endParaRPr lang="zh-CN" altLang="en-US" sz="1600" dirty="0">
                <a:latin typeface="微软雅黑"/>
                <a:cs typeface="微软雅黑"/>
              </a:endParaRPr>
            </a:p>
            <a:p>
              <a:pPr marL="12700" marR="5080">
                <a:lnSpc>
                  <a:spcPct val="129800"/>
                </a:lnSpc>
                <a:spcBef>
                  <a:spcPts val="125"/>
                </a:spcBef>
              </a:pPr>
              <a:r>
                <a:rPr lang="en-US" altLang="zh-CN" sz="1200" b="0" i="0" dirty="0">
                  <a:solidFill>
                    <a:srgbClr val="212529"/>
                  </a:solidFill>
                  <a:effectLst/>
                  <a:latin typeface="Microsoft YaHei" panose="020B0503020204020204" pitchFamily="34" charset="-122"/>
                  <a:ea typeface="Microsoft YaHei" panose="020B0503020204020204" pitchFamily="34" charset="-122"/>
                </a:rPr>
                <a:t>22</a:t>
              </a:r>
              <a:r>
                <a:rPr lang="zh-CN" altLang="en-US" sz="1200" b="0" i="0" dirty="0">
                  <a:solidFill>
                    <a:srgbClr val="212529"/>
                  </a:solidFill>
                  <a:effectLst/>
                  <a:latin typeface="Microsoft YaHei" panose="020B0503020204020204" pitchFamily="34" charset="-122"/>
                  <a:ea typeface="Microsoft YaHei" panose="020B0503020204020204" pitchFamily="34" charset="-122"/>
                </a:rPr>
                <a:t>级计算机学院，负责阅读</a:t>
              </a:r>
              <a:r>
                <a:rPr lang="en-US" altLang="zh-CN" sz="1200" b="0" i="0" dirty="0" err="1">
                  <a:solidFill>
                    <a:srgbClr val="212529"/>
                  </a:solidFill>
                  <a:effectLst/>
                  <a:latin typeface="Microsoft YaHei" panose="020B0503020204020204" pitchFamily="34" charset="-122"/>
                  <a:ea typeface="Microsoft YaHei" panose="020B0503020204020204" pitchFamily="34" charset="-122"/>
                </a:rPr>
                <a:t>UniXcoder</a:t>
              </a:r>
              <a:r>
                <a:rPr lang="zh-CN" altLang="en-US" sz="1200" b="0" i="0" dirty="0">
                  <a:solidFill>
                    <a:srgbClr val="212529"/>
                  </a:solidFill>
                  <a:effectLst/>
                  <a:latin typeface="Microsoft YaHei" panose="020B0503020204020204" pitchFamily="34" charset="-122"/>
                  <a:ea typeface="Microsoft YaHei" panose="020B0503020204020204" pitchFamily="34" charset="-122"/>
                </a:rPr>
                <a:t>模型论文，</a:t>
              </a:r>
              <a:endParaRPr lang="en-US" altLang="zh-CN" sz="1200" b="0" i="0" dirty="0">
                <a:solidFill>
                  <a:srgbClr val="212529"/>
                </a:solidFill>
                <a:effectLst/>
                <a:latin typeface="Microsoft YaHei" panose="020B0503020204020204" pitchFamily="34" charset="-122"/>
                <a:ea typeface="Microsoft YaHei" panose="020B0503020204020204" pitchFamily="34" charset="-122"/>
              </a:endParaRPr>
            </a:p>
            <a:p>
              <a:pPr marL="12700" marR="5080">
                <a:lnSpc>
                  <a:spcPct val="129800"/>
                </a:lnSpc>
                <a:spcBef>
                  <a:spcPts val="125"/>
                </a:spcBef>
              </a:pPr>
              <a:r>
                <a:rPr lang="zh-CN" altLang="en-US" sz="1200" dirty="0">
                  <a:solidFill>
                    <a:srgbClr val="212529"/>
                  </a:solidFill>
                  <a:latin typeface="Microsoft YaHei" panose="020B0503020204020204" pitchFamily="34" charset="-122"/>
                  <a:ea typeface="Microsoft YaHei" panose="020B0503020204020204" pitchFamily="34" charset="-122"/>
                </a:rPr>
                <a:t>运行对应代码并在</a:t>
              </a:r>
              <a:r>
                <a:rPr lang="en-US" altLang="zh-CN" sz="1200" dirty="0" err="1">
                  <a:solidFill>
                    <a:srgbClr val="212529"/>
                  </a:solidFill>
                  <a:latin typeface="Microsoft YaHei" panose="020B0503020204020204" pitchFamily="34" charset="-122"/>
                  <a:ea typeface="Microsoft YaHei" panose="020B0503020204020204" pitchFamily="34" charset="-122"/>
                </a:rPr>
                <a:t>Zeroshot</a:t>
              </a:r>
              <a:r>
                <a:rPr lang="zh-CN" altLang="en-US" sz="1200" dirty="0">
                  <a:solidFill>
                    <a:srgbClr val="212529"/>
                  </a:solidFill>
                  <a:latin typeface="Microsoft YaHei" panose="020B0503020204020204" pitchFamily="34" charset="-122"/>
                  <a:ea typeface="Microsoft YaHei" panose="020B0503020204020204" pitchFamily="34" charset="-122"/>
                </a:rPr>
                <a:t>任务上测试模型性能。</a:t>
              </a:r>
            </a:p>
          </p:txBody>
        </p:sp>
      </p:grpSp>
      <p:pic>
        <p:nvPicPr>
          <p:cNvPr id="8" name="图片 7">
            <a:extLst>
              <a:ext uri="{FF2B5EF4-FFF2-40B4-BE49-F238E27FC236}">
                <a16:creationId xmlns:a16="http://schemas.microsoft.com/office/drawing/2014/main" id="{090DEBF4-0DF8-41CF-9E52-034B899763A6}"/>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553"/>
          <a:stretch/>
        </p:blipFill>
        <p:spPr>
          <a:xfrm>
            <a:off x="8884263" y="2363130"/>
            <a:ext cx="1349928" cy="1327447"/>
          </a:xfrm>
          <a:prstGeom prst="ellipse">
            <a:avLst/>
          </a:prstGeom>
          <a:ln w="63500" cap="rnd">
            <a:noFill/>
          </a:ln>
          <a:effectLst>
            <a:outerShdw blurRad="381000" dist="292100" dir="5400000" sx="-80000" sy="-18000" rotWithShape="0">
              <a:srgbClr val="000000">
                <a:alpha val="0"/>
              </a:srgbClr>
            </a:outerShdw>
          </a:effectLst>
        </p:spPr>
      </p:pic>
      <p:grpSp>
        <p:nvGrpSpPr>
          <p:cNvPr id="27" name="组合 26">
            <a:extLst>
              <a:ext uri="{FF2B5EF4-FFF2-40B4-BE49-F238E27FC236}">
                <a16:creationId xmlns:a16="http://schemas.microsoft.com/office/drawing/2014/main" id="{674BF757-F3E1-4F42-B679-C74E03FE49D9}"/>
              </a:ext>
            </a:extLst>
          </p:cNvPr>
          <p:cNvGrpSpPr/>
          <p:nvPr/>
        </p:nvGrpSpPr>
        <p:grpSpPr>
          <a:xfrm>
            <a:off x="1812917" y="1210450"/>
            <a:ext cx="5505826" cy="1135842"/>
            <a:chOff x="1812917" y="1210450"/>
            <a:chExt cx="5505826" cy="1135842"/>
          </a:xfrm>
        </p:grpSpPr>
        <p:pic>
          <p:nvPicPr>
            <p:cNvPr id="10" name="object 3">
              <a:extLst>
                <a:ext uri="{FF2B5EF4-FFF2-40B4-BE49-F238E27FC236}">
                  <a16:creationId xmlns:a16="http://schemas.microsoft.com/office/drawing/2014/main" id="{6F66FDC1-1E70-4AF2-A4E3-84EC76F839C1}"/>
                </a:ext>
              </a:extLst>
            </p:cNvPr>
            <p:cNvPicPr/>
            <p:nvPr/>
          </p:nvPicPr>
          <p:blipFill>
            <a:blip r:embed="rId5" cstate="print"/>
            <a:stretch>
              <a:fillRect/>
            </a:stretch>
          </p:blipFill>
          <p:spPr>
            <a:xfrm>
              <a:off x="1812917" y="1279354"/>
              <a:ext cx="5505826" cy="1066938"/>
            </a:xfrm>
            <a:prstGeom prst="rect">
              <a:avLst/>
            </a:prstGeom>
          </p:spPr>
        </p:pic>
        <p:sp>
          <p:nvSpPr>
            <p:cNvPr id="11" name="object 6">
              <a:extLst>
                <a:ext uri="{FF2B5EF4-FFF2-40B4-BE49-F238E27FC236}">
                  <a16:creationId xmlns:a16="http://schemas.microsoft.com/office/drawing/2014/main" id="{89012698-3135-4643-B683-FA83F88FCB5A}"/>
                </a:ext>
              </a:extLst>
            </p:cNvPr>
            <p:cNvSpPr txBox="1"/>
            <p:nvPr/>
          </p:nvSpPr>
          <p:spPr>
            <a:xfrm>
              <a:off x="3118483" y="1210450"/>
              <a:ext cx="3407445" cy="1079142"/>
            </a:xfrm>
            <a:prstGeom prst="rect">
              <a:avLst/>
            </a:prstGeom>
          </p:spPr>
          <p:txBody>
            <a:bodyPr vert="horz" wrap="square" lIns="0" tIns="154305" rIns="0" bIns="0" rtlCol="0">
              <a:spAutoFit/>
            </a:bodyPr>
            <a:lstStyle/>
            <a:p>
              <a:pPr marL="0" marR="5080" lvl="0" indent="0" algn="l" defTabSz="914400" eaLnBrk="1" fontAlgn="auto" latinLnBrk="0" hangingPunct="1">
                <a:lnSpc>
                  <a:spcPct val="100000"/>
                </a:lnSpc>
                <a:spcBef>
                  <a:spcPts val="1215"/>
                </a:spcBef>
                <a:spcAft>
                  <a:spcPts val="0"/>
                </a:spcAft>
                <a:buClrTx/>
                <a:buSzTx/>
                <a:buFontTx/>
                <a:buNone/>
                <a:tabLst/>
                <a:defRPr/>
              </a:pPr>
              <a:r>
                <a:rPr kumimoji="0" lang="zh-CN" altLang="en-US" sz="1600" b="1" i="0" u="none" strike="noStrike" kern="0" cap="none" spc="-25" normalizeH="0" baseline="0" noProof="0" dirty="0">
                  <a:ln>
                    <a:noFill/>
                  </a:ln>
                  <a:solidFill>
                    <a:srgbClr val="505121"/>
                  </a:solidFill>
                  <a:effectLst/>
                  <a:uLnTx/>
                  <a:uFillTx/>
                  <a:latin typeface="微软雅黑"/>
                  <a:cs typeface="微软雅黑"/>
                </a:rPr>
                <a:t>吴清晏</a:t>
              </a:r>
            </a:p>
            <a:p>
              <a:pPr marL="0" marR="5080" lvl="0" indent="0" algn="l" defTabSz="914400" eaLnBrk="1" fontAlgn="auto" latinLnBrk="0" hangingPunct="1">
                <a:lnSpc>
                  <a:spcPct val="100000"/>
                </a:lnSpc>
                <a:spcBef>
                  <a:spcPts val="1215"/>
                </a:spcBef>
                <a:spcAft>
                  <a:spcPts val="0"/>
                </a:spcAft>
                <a:buClrTx/>
                <a:buSzTx/>
                <a:buFontTx/>
                <a:buNone/>
                <a:tabLst/>
                <a:defRPr/>
              </a:pPr>
              <a:r>
                <a:rPr kumimoji="0" lang="zh-CN" altLang="en-US" sz="1200" b="0" i="0" u="none" strike="noStrike" kern="0" cap="none" spc="0" normalizeH="0" baseline="0" noProof="0" dirty="0">
                  <a:ln>
                    <a:noFill/>
                  </a:ln>
                  <a:solidFill>
                    <a:srgbClr val="212529"/>
                  </a:solidFill>
                  <a:effectLst/>
                  <a:uLnTx/>
                  <a:uFillTx/>
                  <a:latin typeface="Microsoft YaHei" panose="020B0503020204020204" pitchFamily="34" charset="-122"/>
                  <a:ea typeface="Microsoft YaHei" panose="020B0503020204020204" pitchFamily="34" charset="-122"/>
                </a:rPr>
                <a:t>吴健雄学院</a:t>
              </a:r>
              <a:r>
                <a:rPr kumimoji="0" lang="en-US" altLang="zh-CN" sz="1200" b="0" i="0" u="none" strike="noStrike" kern="0" cap="none" spc="0" normalizeH="0" baseline="0" noProof="0" dirty="0">
                  <a:ln>
                    <a:noFill/>
                  </a:ln>
                  <a:solidFill>
                    <a:srgbClr val="212529"/>
                  </a:solidFill>
                  <a:effectLst/>
                  <a:uLnTx/>
                  <a:uFillTx/>
                  <a:latin typeface="Microsoft YaHei" panose="020B0503020204020204" pitchFamily="34" charset="-122"/>
                  <a:ea typeface="Microsoft YaHei" panose="020B0503020204020204" pitchFamily="34" charset="-122"/>
                </a:rPr>
                <a:t>22</a:t>
              </a:r>
              <a:r>
                <a:rPr kumimoji="0" lang="zh-CN" altLang="en-US" sz="1200" b="0" i="0" u="none" strike="noStrike" kern="0" cap="none" spc="0" normalizeH="0" baseline="0" noProof="0" dirty="0">
                  <a:ln>
                    <a:noFill/>
                  </a:ln>
                  <a:solidFill>
                    <a:srgbClr val="212529"/>
                  </a:solidFill>
                  <a:effectLst/>
                  <a:uLnTx/>
                  <a:uFillTx/>
                  <a:latin typeface="Microsoft YaHei" panose="020B0503020204020204" pitchFamily="34" charset="-122"/>
                  <a:ea typeface="Microsoft YaHei" panose="020B0503020204020204" pitchFamily="34" charset="-122"/>
                </a:rPr>
                <a:t>级计算机专业，</a:t>
              </a:r>
              <a:r>
                <a:rPr lang="zh-CN" altLang="en-US" sz="1200" dirty="0">
                  <a:solidFill>
                    <a:srgbClr val="212529"/>
                  </a:solidFill>
                  <a:latin typeface="Microsoft YaHei" panose="020B0503020204020204" pitchFamily="34" charset="-122"/>
                  <a:ea typeface="Microsoft YaHei" panose="020B0503020204020204" pitchFamily="34" charset="-122"/>
                </a:rPr>
                <a:t>负责文献综述撰写，</a:t>
              </a:r>
              <a:endParaRPr lang="en-US" altLang="zh-CN" sz="1200" dirty="0">
                <a:solidFill>
                  <a:srgbClr val="212529"/>
                </a:solidFill>
                <a:latin typeface="Microsoft YaHei" panose="020B0503020204020204" pitchFamily="34" charset="-122"/>
                <a:ea typeface="Microsoft YaHei" panose="020B0503020204020204" pitchFamily="34" charset="-122"/>
              </a:endParaRPr>
            </a:p>
            <a:p>
              <a:pPr marL="0" marR="5080" lvl="0" indent="0" algn="l" defTabSz="914400" eaLnBrk="1" fontAlgn="auto" latinLnBrk="0" hangingPunct="1">
                <a:lnSpc>
                  <a:spcPct val="100000"/>
                </a:lnSpc>
                <a:spcBef>
                  <a:spcPts val="1215"/>
                </a:spcBef>
                <a:spcAft>
                  <a:spcPts val="0"/>
                </a:spcAft>
                <a:buClrTx/>
                <a:buSzTx/>
                <a:buFontTx/>
                <a:buNone/>
                <a:tabLst/>
                <a:defRPr/>
              </a:pPr>
              <a:r>
                <a:rPr kumimoji="0" lang="zh-CN" altLang="en-US" sz="1200" b="0" i="0" u="none" strike="noStrike" kern="0" cap="none" spc="0" normalizeH="0" baseline="0" noProof="0" dirty="0">
                  <a:ln>
                    <a:noFill/>
                  </a:ln>
                  <a:solidFill>
                    <a:srgbClr val="212529"/>
                  </a:solidFill>
                  <a:effectLst/>
                  <a:uLnTx/>
                  <a:uFillTx/>
                  <a:latin typeface="Microsoft YaHei" panose="020B0503020204020204" pitchFamily="34" charset="-122"/>
                  <a:ea typeface="Microsoft YaHei" panose="020B0503020204020204" pitchFamily="34" charset="-122"/>
                  <a:cs typeface="宋体"/>
                </a:rPr>
                <a:t>并管理小组云服务器使用情况，提交云计算任务。</a:t>
              </a:r>
              <a:endParaRPr kumimoji="0" lang="zh-CN" altLang="en-US" sz="1200" b="0" i="0" u="none" strike="noStrike" kern="0" cap="none" spc="0" normalizeH="0" baseline="0" noProof="0" dirty="0">
                <a:ln>
                  <a:noFill/>
                </a:ln>
                <a:solidFill>
                  <a:sysClr val="windowText" lastClr="000000"/>
                </a:solidFill>
                <a:effectLst/>
                <a:uLnTx/>
                <a:uFillTx/>
                <a:latin typeface="宋体"/>
                <a:cs typeface="宋体"/>
              </a:endParaRPr>
            </a:p>
          </p:txBody>
        </p:sp>
      </p:grpSp>
      <p:grpSp>
        <p:nvGrpSpPr>
          <p:cNvPr id="33" name="组合 32">
            <a:extLst>
              <a:ext uri="{FF2B5EF4-FFF2-40B4-BE49-F238E27FC236}">
                <a16:creationId xmlns:a16="http://schemas.microsoft.com/office/drawing/2014/main" id="{6537406D-BEFD-4EC7-9A21-8862BA9CE6BC}"/>
              </a:ext>
            </a:extLst>
          </p:cNvPr>
          <p:cNvGrpSpPr/>
          <p:nvPr/>
        </p:nvGrpSpPr>
        <p:grpSpPr>
          <a:xfrm>
            <a:off x="1905895" y="3740883"/>
            <a:ext cx="5412848" cy="1162535"/>
            <a:chOff x="1905895" y="3740883"/>
            <a:chExt cx="5412848" cy="1162535"/>
          </a:xfrm>
        </p:grpSpPr>
        <p:pic>
          <p:nvPicPr>
            <p:cNvPr id="14" name="object 3">
              <a:extLst>
                <a:ext uri="{FF2B5EF4-FFF2-40B4-BE49-F238E27FC236}">
                  <a16:creationId xmlns:a16="http://schemas.microsoft.com/office/drawing/2014/main" id="{E823D8C7-5E96-4B45-8DD4-C463BA976BE2}"/>
                </a:ext>
              </a:extLst>
            </p:cNvPr>
            <p:cNvPicPr/>
            <p:nvPr/>
          </p:nvPicPr>
          <p:blipFill>
            <a:blip r:embed="rId5" cstate="print"/>
            <a:stretch>
              <a:fillRect/>
            </a:stretch>
          </p:blipFill>
          <p:spPr>
            <a:xfrm>
              <a:off x="1905895" y="3740883"/>
              <a:ext cx="5412848" cy="1162535"/>
            </a:xfrm>
            <a:prstGeom prst="rect">
              <a:avLst/>
            </a:prstGeom>
          </p:spPr>
        </p:pic>
        <p:sp>
          <p:nvSpPr>
            <p:cNvPr id="15" name="object 6">
              <a:extLst>
                <a:ext uri="{FF2B5EF4-FFF2-40B4-BE49-F238E27FC236}">
                  <a16:creationId xmlns:a16="http://schemas.microsoft.com/office/drawing/2014/main" id="{D28155DF-64A7-4D5C-9B07-BE0FBC1FF177}"/>
                </a:ext>
              </a:extLst>
            </p:cNvPr>
            <p:cNvSpPr txBox="1"/>
            <p:nvPr/>
          </p:nvSpPr>
          <p:spPr>
            <a:xfrm>
              <a:off x="3173397" y="3740883"/>
              <a:ext cx="3352531" cy="740587"/>
            </a:xfrm>
            <a:prstGeom prst="rect">
              <a:avLst/>
            </a:prstGeom>
          </p:spPr>
          <p:txBody>
            <a:bodyPr vert="horz" wrap="square" lIns="0" tIns="154305" rIns="0" bIns="0" rtlCol="0">
              <a:spAutoFit/>
            </a:bodyPr>
            <a:lstStyle/>
            <a:p>
              <a:pPr marL="12700">
                <a:lnSpc>
                  <a:spcPct val="100000"/>
                </a:lnSpc>
                <a:spcBef>
                  <a:spcPts val="1215"/>
                </a:spcBef>
              </a:pPr>
              <a:r>
                <a:rPr lang="zh-CN" altLang="en-US" sz="1600" b="1" spc="-25" dirty="0">
                  <a:solidFill>
                    <a:srgbClr val="505121"/>
                  </a:solidFill>
                  <a:latin typeface="微软雅黑"/>
                  <a:cs typeface="微软雅黑"/>
                </a:rPr>
                <a:t>张闻启</a:t>
              </a:r>
              <a:endParaRPr lang="en-US" sz="1600" dirty="0">
                <a:latin typeface="微软雅黑"/>
                <a:cs typeface="微软雅黑"/>
              </a:endParaRPr>
            </a:p>
            <a:p>
              <a:pPr marL="12700" marR="5080">
                <a:spcBef>
                  <a:spcPts val="1215"/>
                </a:spcBef>
              </a:pPr>
              <a:r>
                <a:rPr lang="zh-CN" altLang="en-US" sz="1200" b="0" i="0" dirty="0">
                  <a:solidFill>
                    <a:srgbClr val="212529"/>
                  </a:solidFill>
                  <a:effectLst/>
                  <a:latin typeface="Microsoft YaHei" panose="020B0503020204020204" pitchFamily="34" charset="-122"/>
                  <a:ea typeface="Microsoft YaHei" panose="020B0503020204020204" pitchFamily="34" charset="-122"/>
                </a:rPr>
                <a:t>吴健雄学院</a:t>
              </a:r>
              <a:r>
                <a:rPr lang="en-US" altLang="zh-CN" sz="1200" b="0" i="0" dirty="0">
                  <a:solidFill>
                    <a:srgbClr val="212529"/>
                  </a:solidFill>
                  <a:effectLst/>
                  <a:latin typeface="Microsoft YaHei" panose="020B0503020204020204" pitchFamily="34" charset="-122"/>
                  <a:ea typeface="Microsoft YaHei" panose="020B0503020204020204" pitchFamily="34" charset="-122"/>
                </a:rPr>
                <a:t>22</a:t>
              </a:r>
              <a:r>
                <a:rPr lang="zh-CN" altLang="en-US" sz="1200" b="0" i="0" dirty="0">
                  <a:solidFill>
                    <a:srgbClr val="212529"/>
                  </a:solidFill>
                  <a:effectLst/>
                  <a:latin typeface="Microsoft YaHei" panose="020B0503020204020204" pitchFamily="34" charset="-122"/>
                  <a:ea typeface="Microsoft YaHei" panose="020B0503020204020204" pitchFamily="34" charset="-122"/>
                </a:rPr>
                <a:t>级计算机专业，负责数据集构建。</a:t>
              </a:r>
              <a:endParaRPr sz="1900" dirty="0">
                <a:latin typeface="宋体"/>
                <a:cs typeface="宋体"/>
              </a:endParaRPr>
            </a:p>
          </p:txBody>
        </p:sp>
      </p:grpSp>
      <p:pic>
        <p:nvPicPr>
          <p:cNvPr id="16" name="图片 15">
            <a:extLst>
              <a:ext uri="{FF2B5EF4-FFF2-40B4-BE49-F238E27FC236}">
                <a16:creationId xmlns:a16="http://schemas.microsoft.com/office/drawing/2014/main" id="{E8D38702-9700-46FA-8D59-8D7D6C855E4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579073" y="3556952"/>
            <a:ext cx="1372943" cy="1402429"/>
          </a:xfrm>
          <a:prstGeom prst="ellipse">
            <a:avLst/>
          </a:prstGeom>
          <a:ln>
            <a:noFill/>
          </a:ln>
          <a:effectLst/>
        </p:spPr>
      </p:pic>
      <p:grpSp>
        <p:nvGrpSpPr>
          <p:cNvPr id="37" name="组合 36">
            <a:extLst>
              <a:ext uri="{FF2B5EF4-FFF2-40B4-BE49-F238E27FC236}">
                <a16:creationId xmlns:a16="http://schemas.microsoft.com/office/drawing/2014/main" id="{97EDC2A0-323B-4A08-9DEA-320C9B646897}"/>
              </a:ext>
            </a:extLst>
          </p:cNvPr>
          <p:cNvGrpSpPr/>
          <p:nvPr/>
        </p:nvGrpSpPr>
        <p:grpSpPr>
          <a:xfrm>
            <a:off x="4456020" y="5080100"/>
            <a:ext cx="5499474" cy="1029772"/>
            <a:chOff x="4456020" y="5080100"/>
            <a:chExt cx="5499474" cy="1029772"/>
          </a:xfrm>
        </p:grpSpPr>
        <p:pic>
          <p:nvPicPr>
            <p:cNvPr id="18" name="object 2">
              <a:extLst>
                <a:ext uri="{FF2B5EF4-FFF2-40B4-BE49-F238E27FC236}">
                  <a16:creationId xmlns:a16="http://schemas.microsoft.com/office/drawing/2014/main" id="{00C6F35A-0D5F-4292-9988-BDFEE5F3E2F3}"/>
                </a:ext>
              </a:extLst>
            </p:cNvPr>
            <p:cNvPicPr/>
            <p:nvPr/>
          </p:nvPicPr>
          <p:blipFill>
            <a:blip r:embed="rId3" cstate="print"/>
            <a:stretch>
              <a:fillRect/>
            </a:stretch>
          </p:blipFill>
          <p:spPr>
            <a:xfrm>
              <a:off x="4456020" y="5080100"/>
              <a:ext cx="5499474" cy="1029772"/>
            </a:xfrm>
            <a:prstGeom prst="rect">
              <a:avLst/>
            </a:prstGeom>
          </p:spPr>
        </p:pic>
        <p:sp>
          <p:nvSpPr>
            <p:cNvPr id="19" name="object 5">
              <a:extLst>
                <a:ext uri="{FF2B5EF4-FFF2-40B4-BE49-F238E27FC236}">
                  <a16:creationId xmlns:a16="http://schemas.microsoft.com/office/drawing/2014/main" id="{80B2671B-A42B-4FCE-B7C3-12FE3032E74C}"/>
                </a:ext>
              </a:extLst>
            </p:cNvPr>
            <p:cNvSpPr txBox="1"/>
            <p:nvPr/>
          </p:nvSpPr>
          <p:spPr>
            <a:xfrm>
              <a:off x="4776405" y="5080100"/>
              <a:ext cx="3730915" cy="884409"/>
            </a:xfrm>
            <a:prstGeom prst="rect">
              <a:avLst/>
            </a:prstGeom>
          </p:spPr>
          <p:txBody>
            <a:bodyPr vert="horz" wrap="square" lIns="0" tIns="154305" rIns="0" bIns="0" rtlCol="0">
              <a:spAutoFit/>
            </a:bodyPr>
            <a:lstStyle/>
            <a:p>
              <a:pPr marR="5080" algn="r">
                <a:lnSpc>
                  <a:spcPct val="100000"/>
                </a:lnSpc>
                <a:spcBef>
                  <a:spcPts val="1215"/>
                </a:spcBef>
              </a:pPr>
              <a:r>
                <a:rPr lang="zh-CN" altLang="en-US" sz="1600" b="1" spc="-25" dirty="0">
                  <a:solidFill>
                    <a:srgbClr val="505121"/>
                  </a:solidFill>
                  <a:latin typeface="微软雅黑"/>
                  <a:cs typeface="微软雅黑"/>
                </a:rPr>
                <a:t>董子翔</a:t>
              </a:r>
              <a:endParaRPr sz="1600" dirty="0">
                <a:latin typeface="微软雅黑"/>
                <a:cs typeface="微软雅黑"/>
              </a:endParaRPr>
            </a:p>
            <a:p>
              <a:pPr marL="12700" marR="5715">
                <a:lnSpc>
                  <a:spcPct val="129800"/>
                </a:lnSpc>
                <a:spcBef>
                  <a:spcPts val="125"/>
                </a:spcBef>
              </a:pPr>
              <a:r>
                <a:rPr lang="en-US" altLang="zh-CN" sz="1200" b="0" i="0" dirty="0">
                  <a:solidFill>
                    <a:srgbClr val="212529"/>
                  </a:solidFill>
                  <a:effectLst/>
                  <a:latin typeface="Microsoft YaHei" panose="020B0503020204020204" pitchFamily="34" charset="-122"/>
                  <a:ea typeface="Microsoft YaHei" panose="020B0503020204020204" pitchFamily="34" charset="-122"/>
                </a:rPr>
                <a:t>22</a:t>
              </a:r>
              <a:r>
                <a:rPr lang="zh-CN" altLang="en-US" sz="1200" b="0" i="0" dirty="0">
                  <a:solidFill>
                    <a:srgbClr val="212529"/>
                  </a:solidFill>
                  <a:effectLst/>
                  <a:latin typeface="Microsoft YaHei" panose="020B0503020204020204" pitchFamily="34" charset="-122"/>
                  <a:ea typeface="Microsoft YaHei" panose="020B0503020204020204" pitchFamily="34" charset="-122"/>
                </a:rPr>
                <a:t>级软件学院，负责阅读</a:t>
              </a:r>
              <a:r>
                <a:rPr lang="en-US" altLang="zh-CN" sz="1200" b="0" i="0" dirty="0" err="1">
                  <a:solidFill>
                    <a:srgbClr val="212529"/>
                  </a:solidFill>
                  <a:effectLst/>
                  <a:latin typeface="Microsoft YaHei" panose="020B0503020204020204" pitchFamily="34" charset="-122"/>
                  <a:ea typeface="Microsoft YaHei" panose="020B0503020204020204" pitchFamily="34" charset="-122"/>
                </a:rPr>
                <a:t>GraphCodeBert</a:t>
              </a:r>
              <a:r>
                <a:rPr lang="zh-CN" altLang="en-US" sz="1200" b="0" i="0" dirty="0">
                  <a:solidFill>
                    <a:srgbClr val="212529"/>
                  </a:solidFill>
                  <a:effectLst/>
                  <a:latin typeface="Microsoft YaHei" panose="020B0503020204020204" pitchFamily="34" charset="-122"/>
                  <a:ea typeface="Microsoft YaHei" panose="020B0503020204020204" pitchFamily="34" charset="-122"/>
                </a:rPr>
                <a:t>模型论文，</a:t>
              </a:r>
              <a:endParaRPr lang="en-US" altLang="zh-CN" sz="1200" b="0" i="0" dirty="0">
                <a:solidFill>
                  <a:srgbClr val="212529"/>
                </a:solidFill>
                <a:effectLst/>
                <a:latin typeface="Microsoft YaHei" panose="020B0503020204020204" pitchFamily="34" charset="-122"/>
                <a:ea typeface="Microsoft YaHei" panose="020B0503020204020204" pitchFamily="34" charset="-122"/>
              </a:endParaRPr>
            </a:p>
            <a:p>
              <a:pPr marL="12700" marR="5715">
                <a:lnSpc>
                  <a:spcPct val="129800"/>
                </a:lnSpc>
                <a:spcBef>
                  <a:spcPts val="125"/>
                </a:spcBef>
              </a:pPr>
              <a:r>
                <a:rPr lang="zh-CN" altLang="en-US" sz="1200" dirty="0">
                  <a:solidFill>
                    <a:srgbClr val="212529"/>
                  </a:solidFill>
                  <a:latin typeface="Microsoft YaHei" panose="020B0503020204020204" pitchFamily="34" charset="-122"/>
                  <a:ea typeface="Microsoft YaHei" panose="020B0503020204020204" pitchFamily="34" charset="-122"/>
                </a:rPr>
                <a:t>并学习数据流图</a:t>
              </a:r>
              <a:r>
                <a:rPr lang="en-US" altLang="zh-CN" sz="1200" dirty="0">
                  <a:solidFill>
                    <a:srgbClr val="212529"/>
                  </a:solidFill>
                  <a:latin typeface="Microsoft YaHei" panose="020B0503020204020204" pitchFamily="34" charset="-122"/>
                  <a:ea typeface="Microsoft YaHei" panose="020B0503020204020204" pitchFamily="34" charset="-122"/>
                </a:rPr>
                <a:t>(DFG)</a:t>
              </a:r>
              <a:r>
                <a:rPr lang="zh-CN" altLang="en-US" sz="1200" dirty="0">
                  <a:solidFill>
                    <a:srgbClr val="212529"/>
                  </a:solidFill>
                  <a:latin typeface="Microsoft YaHei" panose="020B0503020204020204" pitchFamily="34" charset="-122"/>
                  <a:ea typeface="Microsoft YaHei" panose="020B0503020204020204" pitchFamily="34" charset="-122"/>
                </a:rPr>
                <a:t>的生成方法，理解模型词嵌入。</a:t>
              </a:r>
              <a:endParaRPr lang="en-US" altLang="zh-CN" sz="1200" b="0" i="0" dirty="0">
                <a:solidFill>
                  <a:srgbClr val="212529"/>
                </a:solidFill>
                <a:effectLst/>
                <a:latin typeface="Microsoft YaHei" panose="020B0503020204020204" pitchFamily="34" charset="-122"/>
                <a:ea typeface="Microsoft YaHei" panose="020B0503020204020204" pitchFamily="34" charset="-122"/>
              </a:endParaRPr>
            </a:p>
          </p:txBody>
        </p:sp>
      </p:grpSp>
      <p:pic>
        <p:nvPicPr>
          <p:cNvPr id="20" name="图片 19">
            <a:extLst>
              <a:ext uri="{FF2B5EF4-FFF2-40B4-BE49-F238E27FC236}">
                <a16:creationId xmlns:a16="http://schemas.microsoft.com/office/drawing/2014/main" id="{6211C22A-37E4-48D9-9216-7F03AECFF11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891388" y="4917511"/>
            <a:ext cx="1342803" cy="1342803"/>
          </a:xfrm>
          <a:prstGeom prst="rect">
            <a:avLst/>
          </a:prstGeom>
          <a:ln>
            <a:noFill/>
          </a:ln>
        </p:spPr>
      </p:pic>
      <p:grpSp>
        <p:nvGrpSpPr>
          <p:cNvPr id="28" name="组合 27">
            <a:extLst>
              <a:ext uri="{FF2B5EF4-FFF2-40B4-BE49-F238E27FC236}">
                <a16:creationId xmlns:a16="http://schemas.microsoft.com/office/drawing/2014/main" id="{24007B3E-CC73-4A12-AE19-66D88DEF8C73}"/>
              </a:ext>
            </a:extLst>
          </p:cNvPr>
          <p:cNvGrpSpPr/>
          <p:nvPr/>
        </p:nvGrpSpPr>
        <p:grpSpPr>
          <a:xfrm>
            <a:off x="12708747" y="1210450"/>
            <a:ext cx="6023004" cy="1135842"/>
            <a:chOff x="12708747" y="1210450"/>
            <a:chExt cx="6023004" cy="1135842"/>
          </a:xfrm>
        </p:grpSpPr>
        <p:pic>
          <p:nvPicPr>
            <p:cNvPr id="24" name="object 3">
              <a:extLst>
                <a:ext uri="{FF2B5EF4-FFF2-40B4-BE49-F238E27FC236}">
                  <a16:creationId xmlns:a16="http://schemas.microsoft.com/office/drawing/2014/main" id="{238E848B-BF9B-4312-A979-DE4D76A44B35}"/>
                </a:ext>
              </a:extLst>
            </p:cNvPr>
            <p:cNvPicPr/>
            <p:nvPr/>
          </p:nvPicPr>
          <p:blipFill>
            <a:blip r:embed="rId5" cstate="print"/>
            <a:stretch>
              <a:fillRect/>
            </a:stretch>
          </p:blipFill>
          <p:spPr>
            <a:xfrm>
              <a:off x="12708747" y="1279354"/>
              <a:ext cx="5505826" cy="1066938"/>
            </a:xfrm>
            <a:prstGeom prst="rect">
              <a:avLst/>
            </a:prstGeom>
          </p:spPr>
        </p:pic>
        <p:sp>
          <p:nvSpPr>
            <p:cNvPr id="25" name="object 6">
              <a:extLst>
                <a:ext uri="{FF2B5EF4-FFF2-40B4-BE49-F238E27FC236}">
                  <a16:creationId xmlns:a16="http://schemas.microsoft.com/office/drawing/2014/main" id="{34A66432-6048-40AD-AAC7-975945F7741F}"/>
                </a:ext>
              </a:extLst>
            </p:cNvPr>
            <p:cNvSpPr txBox="1"/>
            <p:nvPr/>
          </p:nvSpPr>
          <p:spPr>
            <a:xfrm>
              <a:off x="14014313" y="1210450"/>
              <a:ext cx="4717438" cy="1079142"/>
            </a:xfrm>
            <a:prstGeom prst="rect">
              <a:avLst/>
            </a:prstGeom>
          </p:spPr>
          <p:txBody>
            <a:bodyPr vert="horz" wrap="square" lIns="0" tIns="154305" rIns="0" bIns="0" rtlCol="0">
              <a:spAutoFit/>
            </a:bodyPr>
            <a:lstStyle/>
            <a:p>
              <a:pPr marL="0" marR="5080" lvl="0" indent="0" algn="l" defTabSz="914400" eaLnBrk="1" fontAlgn="auto" latinLnBrk="0" hangingPunct="1">
                <a:lnSpc>
                  <a:spcPct val="100000"/>
                </a:lnSpc>
                <a:spcBef>
                  <a:spcPts val="1215"/>
                </a:spcBef>
                <a:spcAft>
                  <a:spcPts val="0"/>
                </a:spcAft>
                <a:buClrTx/>
                <a:buSzTx/>
                <a:buFontTx/>
                <a:buNone/>
                <a:tabLst/>
                <a:defRPr/>
              </a:pPr>
              <a:r>
                <a:rPr kumimoji="0" lang="zh-CN" altLang="en-US" sz="1600" b="1" i="0" u="none" strike="noStrike" kern="0" cap="none" spc="-25" normalizeH="0" baseline="0" noProof="0" dirty="0">
                  <a:ln>
                    <a:noFill/>
                  </a:ln>
                  <a:solidFill>
                    <a:srgbClr val="505121"/>
                  </a:solidFill>
                  <a:effectLst/>
                  <a:uLnTx/>
                  <a:uFillTx/>
                  <a:latin typeface="微软雅黑"/>
                  <a:cs typeface="微软雅黑"/>
                </a:rPr>
                <a:t>吴清晏</a:t>
              </a:r>
            </a:p>
            <a:p>
              <a:pPr marL="0" marR="5080" lvl="0" indent="0" algn="l" defTabSz="914400" eaLnBrk="1" fontAlgn="auto" latinLnBrk="0" hangingPunct="1">
                <a:lnSpc>
                  <a:spcPct val="100000"/>
                </a:lnSpc>
                <a:spcBef>
                  <a:spcPts val="1215"/>
                </a:spcBef>
                <a:spcAft>
                  <a:spcPts val="0"/>
                </a:spcAft>
                <a:buClrTx/>
                <a:buSzTx/>
                <a:buFontTx/>
                <a:buNone/>
                <a:tabLst/>
                <a:defRPr/>
              </a:pPr>
              <a:r>
                <a:rPr kumimoji="0" lang="zh-CN" altLang="en-US" sz="1200" b="0" i="0" u="none" strike="noStrike" kern="0" cap="none" spc="0" normalizeH="0" baseline="0" noProof="0" dirty="0">
                  <a:ln>
                    <a:noFill/>
                  </a:ln>
                  <a:solidFill>
                    <a:srgbClr val="212529"/>
                  </a:solidFill>
                  <a:effectLst/>
                  <a:uLnTx/>
                  <a:uFillTx/>
                  <a:latin typeface="Microsoft YaHei" panose="020B0503020204020204" pitchFamily="34" charset="-122"/>
                  <a:ea typeface="Microsoft YaHei" panose="020B0503020204020204" pitchFamily="34" charset="-122"/>
                </a:rPr>
                <a:t>吴健雄学院</a:t>
              </a:r>
              <a:r>
                <a:rPr kumimoji="0" lang="en-US" altLang="zh-CN" sz="1200" b="0" i="0" u="none" strike="noStrike" kern="0" cap="none" spc="0" normalizeH="0" baseline="0" noProof="0" dirty="0">
                  <a:ln>
                    <a:noFill/>
                  </a:ln>
                  <a:solidFill>
                    <a:srgbClr val="212529"/>
                  </a:solidFill>
                  <a:effectLst/>
                  <a:uLnTx/>
                  <a:uFillTx/>
                  <a:latin typeface="Microsoft YaHei" panose="020B0503020204020204" pitchFamily="34" charset="-122"/>
                  <a:ea typeface="Microsoft YaHei" panose="020B0503020204020204" pitchFamily="34" charset="-122"/>
                </a:rPr>
                <a:t>22</a:t>
              </a:r>
              <a:r>
                <a:rPr kumimoji="0" lang="zh-CN" altLang="en-US" sz="1200" b="0" i="0" u="none" strike="noStrike" kern="0" cap="none" spc="0" normalizeH="0" baseline="0" noProof="0" dirty="0">
                  <a:ln>
                    <a:noFill/>
                  </a:ln>
                  <a:solidFill>
                    <a:srgbClr val="212529"/>
                  </a:solidFill>
                  <a:effectLst/>
                  <a:uLnTx/>
                  <a:uFillTx/>
                  <a:latin typeface="Microsoft YaHei" panose="020B0503020204020204" pitchFamily="34" charset="-122"/>
                  <a:ea typeface="Microsoft YaHei" panose="020B0503020204020204" pitchFamily="34" charset="-122"/>
                </a:rPr>
                <a:t>级计算机专业，</a:t>
              </a:r>
              <a:r>
                <a:rPr lang="zh-CN" altLang="en-US" sz="1200" dirty="0">
                  <a:solidFill>
                    <a:srgbClr val="212529"/>
                  </a:solidFill>
                  <a:latin typeface="Microsoft YaHei" panose="020B0503020204020204" pitchFamily="34" charset="-122"/>
                  <a:ea typeface="Microsoft YaHei" panose="020B0503020204020204" pitchFamily="34" charset="-122"/>
                </a:rPr>
                <a:t>负责组织成员按时学习，</a:t>
              </a:r>
              <a:endParaRPr lang="en-US" altLang="zh-CN" sz="1200" dirty="0">
                <a:solidFill>
                  <a:srgbClr val="212529"/>
                </a:solidFill>
                <a:latin typeface="Microsoft YaHei" panose="020B0503020204020204" pitchFamily="34" charset="-122"/>
                <a:ea typeface="Microsoft YaHei" panose="020B0503020204020204" pitchFamily="34" charset="-122"/>
              </a:endParaRPr>
            </a:p>
            <a:p>
              <a:pPr marL="0" marR="5080" lvl="0" indent="0" algn="l" defTabSz="914400" eaLnBrk="1" fontAlgn="auto" latinLnBrk="0" hangingPunct="1">
                <a:lnSpc>
                  <a:spcPct val="100000"/>
                </a:lnSpc>
                <a:spcBef>
                  <a:spcPts val="1215"/>
                </a:spcBef>
                <a:spcAft>
                  <a:spcPts val="0"/>
                </a:spcAft>
                <a:buClrTx/>
                <a:buSzTx/>
                <a:buFontTx/>
                <a:buNone/>
                <a:tabLst/>
                <a:defRPr/>
              </a:pPr>
              <a:r>
                <a:rPr kumimoji="0" lang="zh-CN" altLang="en-US" sz="1200" b="0" i="0" u="none" strike="noStrike" kern="0" cap="none" spc="0" normalizeH="0" baseline="0" noProof="0" dirty="0">
                  <a:ln>
                    <a:noFill/>
                  </a:ln>
                  <a:solidFill>
                    <a:srgbClr val="212529"/>
                  </a:solidFill>
                  <a:effectLst/>
                  <a:uLnTx/>
                  <a:uFillTx/>
                  <a:latin typeface="Microsoft YaHei" panose="020B0503020204020204" pitchFamily="34" charset="-122"/>
                  <a:ea typeface="Microsoft YaHei" panose="020B0503020204020204" pitchFamily="34" charset="-122"/>
                </a:rPr>
                <a:t>及数据集建立中的爬虫编写和数据清洗，撰写项目任务书等。</a:t>
              </a:r>
              <a:endParaRPr kumimoji="0" lang="zh-CN" altLang="en-US" sz="1200" b="0" i="0" u="none" strike="noStrike" kern="0" cap="none" spc="0" normalizeH="0" baseline="0" noProof="0" dirty="0">
                <a:ln>
                  <a:noFill/>
                </a:ln>
                <a:solidFill>
                  <a:sysClr val="windowText" lastClr="000000"/>
                </a:solidFill>
                <a:effectLst/>
                <a:uLnTx/>
                <a:uFillTx/>
                <a:latin typeface="宋体"/>
                <a:cs typeface="宋体"/>
              </a:endParaRPr>
            </a:p>
          </p:txBody>
        </p:sp>
      </p:grpSp>
      <p:pic>
        <p:nvPicPr>
          <p:cNvPr id="12" name="图片 11">
            <a:extLst>
              <a:ext uri="{FF2B5EF4-FFF2-40B4-BE49-F238E27FC236}">
                <a16:creationId xmlns:a16="http://schemas.microsoft.com/office/drawing/2014/main" id="{A0BF5ABE-33CD-4922-B43E-6CAA85625449}"/>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579073" y="1126352"/>
            <a:ext cx="1372943" cy="1372943"/>
          </a:xfrm>
          <a:prstGeom prst="ellipse">
            <a:avLst/>
          </a:prstGeom>
          <a:ln w="63500" cap="rnd">
            <a:noFill/>
          </a:ln>
          <a:effectLst>
            <a:outerShdw blurRad="381000" dist="292100" dir="5400000" sx="-80000" sy="-18000" rotWithShape="0">
              <a:srgbClr val="000000">
                <a:alpha val="0"/>
              </a:srgbClr>
            </a:outerShdw>
          </a:effectLst>
          <a:scene3d>
            <a:camera prst="orthographicFront"/>
            <a:lightRig rig="contrasting" dir="t">
              <a:rot lat="0" lon="0" rev="3000000"/>
            </a:lightRig>
          </a:scene3d>
          <a:sp3d contourW="7620">
            <a:bevelT w="95250" h="31750"/>
            <a:contourClr>
              <a:srgbClr val="333333"/>
            </a:contourClr>
          </a:sp3d>
        </p:spPr>
      </p:pic>
      <p:grpSp>
        <p:nvGrpSpPr>
          <p:cNvPr id="30" name="组合 29">
            <a:extLst>
              <a:ext uri="{FF2B5EF4-FFF2-40B4-BE49-F238E27FC236}">
                <a16:creationId xmlns:a16="http://schemas.microsoft.com/office/drawing/2014/main" id="{FAB48204-0DC3-48E2-88C5-6E83B9CF2B83}"/>
              </a:ext>
            </a:extLst>
          </p:cNvPr>
          <p:cNvGrpSpPr/>
          <p:nvPr/>
        </p:nvGrpSpPr>
        <p:grpSpPr>
          <a:xfrm>
            <a:off x="-5664764" y="2508414"/>
            <a:ext cx="5505826" cy="1083958"/>
            <a:chOff x="4403295" y="2508414"/>
            <a:chExt cx="5505826" cy="1083958"/>
          </a:xfrm>
        </p:grpSpPr>
        <p:pic>
          <p:nvPicPr>
            <p:cNvPr id="31" name="object 2">
              <a:extLst>
                <a:ext uri="{FF2B5EF4-FFF2-40B4-BE49-F238E27FC236}">
                  <a16:creationId xmlns:a16="http://schemas.microsoft.com/office/drawing/2014/main" id="{19C9972D-3420-4A9D-8E3E-55F2FEF0F892}"/>
                </a:ext>
              </a:extLst>
            </p:cNvPr>
            <p:cNvPicPr/>
            <p:nvPr/>
          </p:nvPicPr>
          <p:blipFill>
            <a:blip r:embed="rId3" cstate="print"/>
            <a:stretch>
              <a:fillRect/>
            </a:stretch>
          </p:blipFill>
          <p:spPr>
            <a:xfrm>
              <a:off x="4403295" y="2508414"/>
              <a:ext cx="5505826" cy="1083958"/>
            </a:xfrm>
            <a:prstGeom prst="rect">
              <a:avLst/>
            </a:prstGeom>
          </p:spPr>
        </p:pic>
        <p:sp>
          <p:nvSpPr>
            <p:cNvPr id="32" name="object 5">
              <a:extLst>
                <a:ext uri="{FF2B5EF4-FFF2-40B4-BE49-F238E27FC236}">
                  <a16:creationId xmlns:a16="http://schemas.microsoft.com/office/drawing/2014/main" id="{180C4D6C-89A0-418F-9541-AB76B65602CB}"/>
                </a:ext>
              </a:extLst>
            </p:cNvPr>
            <p:cNvSpPr txBox="1"/>
            <p:nvPr/>
          </p:nvSpPr>
          <p:spPr>
            <a:xfrm>
              <a:off x="4545441" y="2567785"/>
              <a:ext cx="4291733" cy="871585"/>
            </a:xfrm>
            <a:prstGeom prst="rect">
              <a:avLst/>
            </a:prstGeom>
          </p:spPr>
          <p:txBody>
            <a:bodyPr vert="horz" wrap="square" lIns="0" tIns="154305" rIns="0" bIns="0" rtlCol="0">
              <a:spAutoFit/>
            </a:bodyPr>
            <a:lstStyle/>
            <a:p>
              <a:pPr marL="12700" algn="r">
                <a:lnSpc>
                  <a:spcPct val="100000"/>
                </a:lnSpc>
                <a:spcBef>
                  <a:spcPts val="1215"/>
                </a:spcBef>
              </a:pPr>
              <a:r>
                <a:rPr lang="zh-CN" altLang="en-US" sz="1600" b="1" spc="-25" dirty="0">
                  <a:solidFill>
                    <a:srgbClr val="505121"/>
                  </a:solidFill>
                  <a:latin typeface="微软雅黑"/>
                  <a:cs typeface="微软雅黑"/>
                </a:rPr>
                <a:t>杨锦波</a:t>
              </a:r>
              <a:endParaRPr lang="zh-CN" altLang="en-US" sz="1600" dirty="0">
                <a:latin typeface="微软雅黑"/>
                <a:cs typeface="微软雅黑"/>
              </a:endParaRPr>
            </a:p>
            <a:p>
              <a:pPr marL="12700" marR="5080">
                <a:lnSpc>
                  <a:spcPct val="129800"/>
                </a:lnSpc>
                <a:spcBef>
                  <a:spcPts val="125"/>
                </a:spcBef>
              </a:pPr>
              <a:r>
                <a:rPr lang="en-US" altLang="zh-CN" sz="1200" b="0" i="0" dirty="0">
                  <a:solidFill>
                    <a:srgbClr val="212529"/>
                  </a:solidFill>
                  <a:effectLst/>
                  <a:latin typeface="Microsoft YaHei" panose="020B0503020204020204" pitchFamily="34" charset="-122"/>
                  <a:ea typeface="Microsoft YaHei" panose="020B0503020204020204" pitchFamily="34" charset="-122"/>
                </a:rPr>
                <a:t>22</a:t>
              </a:r>
              <a:r>
                <a:rPr lang="zh-CN" altLang="en-US" sz="1200" b="0" i="0" dirty="0">
                  <a:solidFill>
                    <a:srgbClr val="212529"/>
                  </a:solidFill>
                  <a:effectLst/>
                  <a:latin typeface="Microsoft YaHei" panose="020B0503020204020204" pitchFamily="34" charset="-122"/>
                  <a:ea typeface="Microsoft YaHei" panose="020B0503020204020204" pitchFamily="34" charset="-122"/>
                </a:rPr>
                <a:t>级计算机学院，负责协助完成数据集的建立，并参与模型的预训练和模型的优化，</a:t>
              </a:r>
              <a:r>
                <a:rPr lang="zh-CN" altLang="en-US" sz="1200" dirty="0">
                  <a:solidFill>
                    <a:srgbClr val="212529"/>
                  </a:solidFill>
                  <a:latin typeface="Microsoft YaHei" panose="020B0503020204020204" pitchFamily="34" charset="-122"/>
                  <a:ea typeface="Microsoft YaHei" panose="020B0503020204020204" pitchFamily="34" charset="-122"/>
                </a:rPr>
                <a:t>撰写创新点介绍、改进效果和优势等部分。</a:t>
              </a:r>
            </a:p>
          </p:txBody>
        </p:sp>
      </p:grpSp>
      <p:grpSp>
        <p:nvGrpSpPr>
          <p:cNvPr id="34" name="组合 33">
            <a:extLst>
              <a:ext uri="{FF2B5EF4-FFF2-40B4-BE49-F238E27FC236}">
                <a16:creationId xmlns:a16="http://schemas.microsoft.com/office/drawing/2014/main" id="{5C087F68-78DC-46FE-BCC0-1391FE24C471}"/>
              </a:ext>
            </a:extLst>
          </p:cNvPr>
          <p:cNvGrpSpPr/>
          <p:nvPr/>
        </p:nvGrpSpPr>
        <p:grpSpPr>
          <a:xfrm>
            <a:off x="12551472" y="3740883"/>
            <a:ext cx="6283322" cy="1162535"/>
            <a:chOff x="1905895" y="3740883"/>
            <a:chExt cx="6283322" cy="1162535"/>
          </a:xfrm>
        </p:grpSpPr>
        <p:pic>
          <p:nvPicPr>
            <p:cNvPr id="35" name="object 3">
              <a:extLst>
                <a:ext uri="{FF2B5EF4-FFF2-40B4-BE49-F238E27FC236}">
                  <a16:creationId xmlns:a16="http://schemas.microsoft.com/office/drawing/2014/main" id="{FB07B7AD-4C1F-427D-9398-704617AFED05}"/>
                </a:ext>
              </a:extLst>
            </p:cNvPr>
            <p:cNvPicPr/>
            <p:nvPr/>
          </p:nvPicPr>
          <p:blipFill>
            <a:blip r:embed="rId5" cstate="print"/>
            <a:stretch>
              <a:fillRect/>
            </a:stretch>
          </p:blipFill>
          <p:spPr>
            <a:xfrm>
              <a:off x="1905895" y="3740883"/>
              <a:ext cx="6283322" cy="1162535"/>
            </a:xfrm>
            <a:prstGeom prst="rect">
              <a:avLst/>
            </a:prstGeom>
          </p:spPr>
        </p:pic>
        <p:sp>
          <p:nvSpPr>
            <p:cNvPr id="36" name="object 6">
              <a:extLst>
                <a:ext uri="{FF2B5EF4-FFF2-40B4-BE49-F238E27FC236}">
                  <a16:creationId xmlns:a16="http://schemas.microsoft.com/office/drawing/2014/main" id="{88D0738E-67A7-444F-83F9-D8D7685B0E19}"/>
                </a:ext>
              </a:extLst>
            </p:cNvPr>
            <p:cNvSpPr txBox="1"/>
            <p:nvPr/>
          </p:nvSpPr>
          <p:spPr>
            <a:xfrm>
              <a:off x="3173397" y="3740883"/>
              <a:ext cx="5015820" cy="1012713"/>
            </a:xfrm>
            <a:prstGeom prst="rect">
              <a:avLst/>
            </a:prstGeom>
          </p:spPr>
          <p:txBody>
            <a:bodyPr vert="horz" wrap="square" lIns="0" tIns="154305" rIns="0" bIns="0" rtlCol="0">
              <a:spAutoFit/>
            </a:bodyPr>
            <a:lstStyle/>
            <a:p>
              <a:pPr marL="12700">
                <a:lnSpc>
                  <a:spcPct val="100000"/>
                </a:lnSpc>
                <a:spcBef>
                  <a:spcPts val="1215"/>
                </a:spcBef>
              </a:pPr>
              <a:r>
                <a:rPr lang="zh-CN" altLang="en-US" sz="1600" b="1" spc="-25" dirty="0">
                  <a:solidFill>
                    <a:srgbClr val="505121"/>
                  </a:solidFill>
                  <a:latin typeface="微软雅黑"/>
                  <a:cs typeface="微软雅黑"/>
                </a:rPr>
                <a:t>张闻启</a:t>
              </a:r>
              <a:endParaRPr sz="1600" dirty="0">
                <a:latin typeface="微软雅黑"/>
                <a:cs typeface="微软雅黑"/>
              </a:endParaRPr>
            </a:p>
            <a:p>
              <a:pPr marL="12700" marR="5080">
                <a:lnSpc>
                  <a:spcPct val="129800"/>
                </a:lnSpc>
                <a:spcBef>
                  <a:spcPts val="125"/>
                </a:spcBef>
              </a:pPr>
              <a:r>
                <a:rPr lang="zh-CN" altLang="en-US" sz="1200" b="0" i="0" dirty="0">
                  <a:solidFill>
                    <a:srgbClr val="212529"/>
                  </a:solidFill>
                  <a:effectLst/>
                  <a:latin typeface="Microsoft YaHei" panose="020B0503020204020204" pitchFamily="34" charset="-122"/>
                  <a:ea typeface="Microsoft YaHei" panose="020B0503020204020204" pitchFamily="34" charset="-122"/>
                </a:rPr>
                <a:t>吴健雄学院</a:t>
              </a:r>
              <a:r>
                <a:rPr lang="en-US" altLang="zh-CN" sz="1200" b="0" i="0" dirty="0">
                  <a:solidFill>
                    <a:srgbClr val="212529"/>
                  </a:solidFill>
                  <a:effectLst/>
                  <a:latin typeface="Microsoft YaHei" panose="020B0503020204020204" pitchFamily="34" charset="-122"/>
                  <a:ea typeface="Microsoft YaHei" panose="020B0503020204020204" pitchFamily="34" charset="-122"/>
                </a:rPr>
                <a:t>22</a:t>
              </a:r>
              <a:r>
                <a:rPr lang="zh-CN" altLang="en-US" sz="1200" b="0" i="0" dirty="0">
                  <a:solidFill>
                    <a:srgbClr val="212529"/>
                  </a:solidFill>
                  <a:effectLst/>
                  <a:latin typeface="Microsoft YaHei" panose="020B0503020204020204" pitchFamily="34" charset="-122"/>
                  <a:ea typeface="Microsoft YaHei" panose="020B0503020204020204" pitchFamily="34" charset="-122"/>
                </a:rPr>
                <a:t>级计算机专业，负责模型评估和结果解释性分析，同时负责文档撰写中的数据集介绍、评估指标和对比方法、结果展示和解释等部分</a:t>
              </a:r>
              <a:r>
                <a:rPr lang="zh-CN" altLang="en-US" sz="2000" b="0" i="0" dirty="0">
                  <a:solidFill>
                    <a:srgbClr val="212529"/>
                  </a:solidFill>
                  <a:effectLst/>
                  <a:latin typeface="Microsoft YaHei" panose="020B0503020204020204" pitchFamily="34" charset="-122"/>
                  <a:ea typeface="Microsoft YaHei" panose="020B0503020204020204" pitchFamily="34" charset="-122"/>
                </a:rPr>
                <a:t>。</a:t>
              </a:r>
              <a:endParaRPr sz="1900" dirty="0">
                <a:latin typeface="宋体"/>
                <a:cs typeface="宋体"/>
              </a:endParaRPr>
            </a:p>
          </p:txBody>
        </p:sp>
      </p:grpSp>
      <p:grpSp>
        <p:nvGrpSpPr>
          <p:cNvPr id="38" name="组合 37">
            <a:extLst>
              <a:ext uri="{FF2B5EF4-FFF2-40B4-BE49-F238E27FC236}">
                <a16:creationId xmlns:a16="http://schemas.microsoft.com/office/drawing/2014/main" id="{8CFDB9DC-C45A-4ABA-83C9-B86BF3D1B7DC}"/>
              </a:ext>
            </a:extLst>
          </p:cNvPr>
          <p:cNvGrpSpPr/>
          <p:nvPr/>
        </p:nvGrpSpPr>
        <p:grpSpPr>
          <a:xfrm>
            <a:off x="-5623271" y="5232500"/>
            <a:ext cx="5499474" cy="1029772"/>
            <a:chOff x="4456020" y="5080100"/>
            <a:chExt cx="5499474" cy="1029772"/>
          </a:xfrm>
        </p:grpSpPr>
        <p:pic>
          <p:nvPicPr>
            <p:cNvPr id="39" name="object 2">
              <a:extLst>
                <a:ext uri="{FF2B5EF4-FFF2-40B4-BE49-F238E27FC236}">
                  <a16:creationId xmlns:a16="http://schemas.microsoft.com/office/drawing/2014/main" id="{79C56F1E-E8A0-4556-BD90-60D97ED34B78}"/>
                </a:ext>
              </a:extLst>
            </p:cNvPr>
            <p:cNvPicPr/>
            <p:nvPr/>
          </p:nvPicPr>
          <p:blipFill>
            <a:blip r:embed="rId3" cstate="print"/>
            <a:stretch>
              <a:fillRect/>
            </a:stretch>
          </p:blipFill>
          <p:spPr>
            <a:xfrm>
              <a:off x="4456020" y="5080100"/>
              <a:ext cx="5499474" cy="1029772"/>
            </a:xfrm>
            <a:prstGeom prst="rect">
              <a:avLst/>
            </a:prstGeom>
          </p:spPr>
        </p:pic>
        <p:sp>
          <p:nvSpPr>
            <p:cNvPr id="40" name="object 5">
              <a:extLst>
                <a:ext uri="{FF2B5EF4-FFF2-40B4-BE49-F238E27FC236}">
                  <a16:creationId xmlns:a16="http://schemas.microsoft.com/office/drawing/2014/main" id="{235538D0-5FF2-4C91-9076-76C00488CBA4}"/>
                </a:ext>
              </a:extLst>
            </p:cNvPr>
            <p:cNvSpPr txBox="1"/>
            <p:nvPr/>
          </p:nvSpPr>
          <p:spPr>
            <a:xfrm>
              <a:off x="4776405" y="5080100"/>
              <a:ext cx="3730915" cy="884409"/>
            </a:xfrm>
            <a:prstGeom prst="rect">
              <a:avLst/>
            </a:prstGeom>
          </p:spPr>
          <p:txBody>
            <a:bodyPr vert="horz" wrap="square" lIns="0" tIns="154305" rIns="0" bIns="0" rtlCol="0">
              <a:spAutoFit/>
            </a:bodyPr>
            <a:lstStyle/>
            <a:p>
              <a:pPr marR="5080" algn="r">
                <a:lnSpc>
                  <a:spcPct val="100000"/>
                </a:lnSpc>
                <a:spcBef>
                  <a:spcPts val="1215"/>
                </a:spcBef>
              </a:pPr>
              <a:r>
                <a:rPr lang="zh-CN" altLang="en-US" sz="1600" b="1" spc="-25" dirty="0">
                  <a:solidFill>
                    <a:srgbClr val="505121"/>
                  </a:solidFill>
                  <a:latin typeface="微软雅黑"/>
                  <a:cs typeface="微软雅黑"/>
                </a:rPr>
                <a:t>董子翔</a:t>
              </a:r>
              <a:endParaRPr sz="1600" dirty="0">
                <a:latin typeface="微软雅黑"/>
                <a:cs typeface="微软雅黑"/>
              </a:endParaRPr>
            </a:p>
            <a:p>
              <a:pPr marL="12700" marR="5715">
                <a:lnSpc>
                  <a:spcPct val="129800"/>
                </a:lnSpc>
                <a:spcBef>
                  <a:spcPts val="125"/>
                </a:spcBef>
              </a:pPr>
              <a:r>
                <a:rPr lang="en-US" altLang="zh-CN" sz="1200" b="0" i="0" dirty="0">
                  <a:solidFill>
                    <a:srgbClr val="212529"/>
                  </a:solidFill>
                  <a:effectLst/>
                  <a:latin typeface="Microsoft YaHei" panose="020B0503020204020204" pitchFamily="34" charset="-122"/>
                  <a:ea typeface="Microsoft YaHei" panose="020B0503020204020204" pitchFamily="34" charset="-122"/>
                </a:rPr>
                <a:t>22</a:t>
              </a:r>
              <a:r>
                <a:rPr lang="zh-CN" altLang="en-US" sz="1200" b="0" i="0" dirty="0">
                  <a:solidFill>
                    <a:srgbClr val="212529"/>
                  </a:solidFill>
                  <a:effectLst/>
                  <a:latin typeface="Microsoft YaHei" panose="020B0503020204020204" pitchFamily="34" charset="-122"/>
                  <a:ea typeface="Microsoft YaHei" panose="020B0503020204020204" pitchFamily="34" charset="-122"/>
                </a:rPr>
                <a:t>级软件学院，负责预训练模型和模型构建。</a:t>
              </a:r>
              <a:endParaRPr lang="en-US" altLang="zh-CN" sz="1200" b="0" i="0" dirty="0">
                <a:solidFill>
                  <a:srgbClr val="212529"/>
                </a:solidFill>
                <a:effectLst/>
                <a:latin typeface="Microsoft YaHei" panose="020B0503020204020204" pitchFamily="34" charset="-122"/>
                <a:ea typeface="Microsoft YaHei" panose="020B0503020204020204" pitchFamily="34" charset="-122"/>
              </a:endParaRPr>
            </a:p>
            <a:p>
              <a:pPr marL="12700" marR="5715">
                <a:lnSpc>
                  <a:spcPct val="129800"/>
                </a:lnSpc>
                <a:spcBef>
                  <a:spcPts val="125"/>
                </a:spcBef>
              </a:pPr>
              <a:r>
                <a:rPr lang="zh-CN" altLang="en-US" sz="1200" b="0" i="0" dirty="0">
                  <a:solidFill>
                    <a:srgbClr val="212529"/>
                  </a:solidFill>
                  <a:effectLst/>
                  <a:latin typeface="Microsoft YaHei" panose="020B0503020204020204" pitchFamily="34" charset="-122"/>
                  <a:ea typeface="Microsoft YaHei" panose="020B0503020204020204" pitchFamily="34" charset="-122"/>
                </a:rPr>
                <a:t>同时负责划分数据集，以及文档撰写中的模型介绍</a:t>
              </a:r>
              <a:r>
                <a:rPr lang="zh-CN" altLang="en-US" sz="1200" dirty="0">
                  <a:solidFill>
                    <a:srgbClr val="212529"/>
                  </a:solidFill>
                  <a:latin typeface="Microsoft YaHei" panose="020B0503020204020204" pitchFamily="34" charset="-122"/>
                  <a:ea typeface="Microsoft YaHei" panose="020B0503020204020204" pitchFamily="34" charset="-122"/>
                </a:rPr>
                <a:t>部分。</a:t>
              </a:r>
              <a:endParaRPr lang="en-US" altLang="zh-CN" sz="1200" b="0" i="0" dirty="0">
                <a:solidFill>
                  <a:srgbClr val="212529"/>
                </a:solidFill>
                <a:effectLst/>
                <a:latin typeface="Microsoft YaHei" panose="020B0503020204020204" pitchFamily="34" charset="-122"/>
                <a:ea typeface="Microsoft YaHei" panose="020B0503020204020204" pitchFamily="34" charset="-122"/>
              </a:endParaRPr>
            </a:p>
          </p:txBody>
        </p:sp>
      </p:grpSp>
      <p:pic>
        <p:nvPicPr>
          <p:cNvPr id="41" name="图片 40">
            <a:extLst>
              <a:ext uri="{FF2B5EF4-FFF2-40B4-BE49-F238E27FC236}">
                <a16:creationId xmlns:a16="http://schemas.microsoft.com/office/drawing/2014/main" id="{BA36FD51-8C41-4985-9488-E922092F6F4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573025" y="2104526"/>
            <a:ext cx="2056912" cy="1978578"/>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p:spPr>
      </p:pic>
      <p:sp>
        <p:nvSpPr>
          <p:cNvPr id="42" name="object 6">
            <a:extLst>
              <a:ext uri="{FF2B5EF4-FFF2-40B4-BE49-F238E27FC236}">
                <a16:creationId xmlns:a16="http://schemas.microsoft.com/office/drawing/2014/main" id="{B9B3C37E-F64C-48B8-846C-190DC2DF2AB5}"/>
              </a:ext>
            </a:extLst>
          </p:cNvPr>
          <p:cNvSpPr txBox="1"/>
          <p:nvPr/>
        </p:nvSpPr>
        <p:spPr>
          <a:xfrm>
            <a:off x="-2082644" y="4157607"/>
            <a:ext cx="1018182" cy="525144"/>
          </a:xfrm>
          <a:prstGeom prst="rect">
            <a:avLst/>
          </a:prstGeom>
        </p:spPr>
        <p:txBody>
          <a:bodyPr vert="horz" wrap="square" lIns="0" tIns="154305" rIns="0" bIns="0" rtlCol="0">
            <a:spAutoFit/>
          </a:bodyPr>
          <a:lstStyle/>
          <a:p>
            <a:pPr>
              <a:lnSpc>
                <a:spcPct val="100000"/>
              </a:lnSpc>
            </a:pPr>
            <a:r>
              <a:rPr lang="zh-CN" altLang="en-US" sz="2400" dirty="0">
                <a:solidFill>
                  <a:srgbClr val="445437"/>
                </a:solidFill>
                <a:latin typeface="Microsoft YaHei" panose="020B0503020204020204" pitchFamily="34" charset="-122"/>
                <a:ea typeface="Microsoft YaHei" panose="020B0503020204020204" pitchFamily="34" charset="-122"/>
                <a:cs typeface="宋体"/>
              </a:rPr>
              <a:t>万奕含</a:t>
            </a:r>
            <a:endParaRPr sz="3600" dirty="0">
              <a:solidFill>
                <a:srgbClr val="445437"/>
              </a:solidFill>
              <a:latin typeface="宋体"/>
              <a:cs typeface="宋体"/>
            </a:endParaRPr>
          </a:p>
        </p:txBody>
      </p:sp>
      <p:sp>
        <p:nvSpPr>
          <p:cNvPr id="43" name="object 6">
            <a:extLst>
              <a:ext uri="{FF2B5EF4-FFF2-40B4-BE49-F238E27FC236}">
                <a16:creationId xmlns:a16="http://schemas.microsoft.com/office/drawing/2014/main" id="{CE1E64F6-069A-445F-BA78-17C9FDC2B016}"/>
              </a:ext>
            </a:extLst>
          </p:cNvPr>
          <p:cNvSpPr txBox="1"/>
          <p:nvPr/>
        </p:nvSpPr>
        <p:spPr>
          <a:xfrm>
            <a:off x="12856235" y="2257788"/>
            <a:ext cx="4366727" cy="1694695"/>
          </a:xfrm>
          <a:prstGeom prst="rect">
            <a:avLst/>
          </a:prstGeom>
        </p:spPr>
        <p:txBody>
          <a:bodyPr vert="horz" wrap="square" lIns="0" tIns="154305" rIns="0" bIns="0" rtlCol="0">
            <a:spAutoFit/>
          </a:bodyPr>
          <a:lstStyle/>
          <a:p>
            <a:pPr>
              <a:lnSpc>
                <a:spcPct val="100000"/>
              </a:lnSpc>
            </a:pPr>
            <a:r>
              <a:rPr lang="zh-CN" altLang="en-US" sz="2000" dirty="0">
                <a:solidFill>
                  <a:srgbClr val="445437"/>
                </a:solidFill>
                <a:latin typeface="Microsoft YaHei" panose="020B0503020204020204" pitchFamily="34" charset="-122"/>
                <a:ea typeface="Microsoft YaHei" panose="020B0503020204020204" pitchFamily="34" charset="-122"/>
                <a:cs typeface="宋体"/>
              </a:rPr>
              <a:t>万奕含同学来自吴健雄学院</a:t>
            </a:r>
            <a:r>
              <a:rPr lang="en-US" altLang="zh-CN" sz="2000" dirty="0">
                <a:solidFill>
                  <a:srgbClr val="445437"/>
                </a:solidFill>
                <a:latin typeface="Microsoft YaHei" panose="020B0503020204020204" pitchFamily="34" charset="-122"/>
                <a:ea typeface="Microsoft YaHei" panose="020B0503020204020204" pitchFamily="34" charset="-122"/>
                <a:cs typeface="宋体"/>
              </a:rPr>
              <a:t>22</a:t>
            </a:r>
            <a:r>
              <a:rPr lang="zh-CN" altLang="en-US" sz="2000" dirty="0">
                <a:solidFill>
                  <a:srgbClr val="445437"/>
                </a:solidFill>
                <a:latin typeface="Microsoft YaHei" panose="020B0503020204020204" pitchFamily="34" charset="-122"/>
                <a:ea typeface="Microsoft YaHei" panose="020B0503020204020204" pitchFamily="34" charset="-122"/>
                <a:cs typeface="宋体"/>
              </a:rPr>
              <a:t>级</a:t>
            </a:r>
            <a:endParaRPr lang="en-US" altLang="zh-CN" sz="2000" dirty="0">
              <a:solidFill>
                <a:srgbClr val="445437"/>
              </a:solidFill>
              <a:latin typeface="Microsoft YaHei" panose="020B0503020204020204" pitchFamily="34" charset="-122"/>
              <a:ea typeface="Microsoft YaHei" panose="020B0503020204020204" pitchFamily="34" charset="-122"/>
              <a:cs typeface="宋体"/>
            </a:endParaRPr>
          </a:p>
          <a:p>
            <a:pPr>
              <a:lnSpc>
                <a:spcPct val="100000"/>
              </a:lnSpc>
            </a:pPr>
            <a:r>
              <a:rPr lang="zh-CN" altLang="en-US" sz="2000" dirty="0">
                <a:solidFill>
                  <a:srgbClr val="445437"/>
                </a:solidFill>
                <a:latin typeface="Microsoft YaHei" panose="020B0503020204020204" pitchFamily="34" charset="-122"/>
                <a:ea typeface="Microsoft YaHei" panose="020B0503020204020204" pitchFamily="34" charset="-122"/>
                <a:cs typeface="宋体"/>
              </a:rPr>
              <a:t>计算机专业，擅长</a:t>
            </a:r>
            <a:r>
              <a:rPr lang="en-US" altLang="zh-CN" sz="2000" dirty="0">
                <a:solidFill>
                  <a:srgbClr val="445437"/>
                </a:solidFill>
                <a:latin typeface="Microsoft YaHei" panose="020B0503020204020204" pitchFamily="34" charset="-122"/>
                <a:ea typeface="Microsoft YaHei" panose="020B0503020204020204" pitchFamily="34" charset="-122"/>
                <a:cs typeface="宋体"/>
              </a:rPr>
              <a:t>Python</a:t>
            </a:r>
            <a:r>
              <a:rPr lang="zh-CN" altLang="en-US" sz="2000" dirty="0">
                <a:solidFill>
                  <a:srgbClr val="445437"/>
                </a:solidFill>
                <a:latin typeface="Microsoft YaHei" panose="020B0503020204020204" pitchFamily="34" charset="-122"/>
                <a:ea typeface="Microsoft YaHei" panose="020B0503020204020204" pitchFamily="34" charset="-122"/>
                <a:cs typeface="宋体"/>
              </a:rPr>
              <a:t>代码编写</a:t>
            </a:r>
            <a:endParaRPr lang="en-US" altLang="zh-CN" sz="2000" dirty="0">
              <a:solidFill>
                <a:srgbClr val="445437"/>
              </a:solidFill>
              <a:latin typeface="Microsoft YaHei" panose="020B0503020204020204" pitchFamily="34" charset="-122"/>
              <a:ea typeface="Microsoft YaHei" panose="020B0503020204020204" pitchFamily="34" charset="-122"/>
              <a:cs typeface="宋体"/>
            </a:endParaRPr>
          </a:p>
          <a:p>
            <a:pPr>
              <a:lnSpc>
                <a:spcPct val="100000"/>
              </a:lnSpc>
            </a:pPr>
            <a:endParaRPr lang="en-US" altLang="zh-CN" sz="2000" dirty="0">
              <a:solidFill>
                <a:srgbClr val="445437"/>
              </a:solidFill>
              <a:latin typeface="Microsoft YaHei" panose="020B0503020204020204" pitchFamily="34" charset="-122"/>
              <a:ea typeface="Microsoft YaHei" panose="020B0503020204020204" pitchFamily="34" charset="-122"/>
              <a:cs typeface="宋体"/>
            </a:endParaRPr>
          </a:p>
          <a:p>
            <a:pPr>
              <a:lnSpc>
                <a:spcPct val="100000"/>
              </a:lnSpc>
            </a:pPr>
            <a:r>
              <a:rPr lang="zh-CN" altLang="en-US" sz="2000" dirty="0">
                <a:solidFill>
                  <a:srgbClr val="445437"/>
                </a:solidFill>
                <a:latin typeface="Microsoft YaHei" panose="020B0503020204020204" pitchFamily="34" charset="-122"/>
                <a:ea typeface="Microsoft YaHei" panose="020B0503020204020204" pitchFamily="34" charset="-122"/>
                <a:cs typeface="宋体"/>
              </a:rPr>
              <a:t>有使用深度学习模型进行情感分析任务的经验，负责</a:t>
            </a:r>
            <a:r>
              <a:rPr lang="en-US" altLang="zh-CN" sz="2000" dirty="0">
                <a:solidFill>
                  <a:srgbClr val="445437"/>
                </a:solidFill>
                <a:latin typeface="Microsoft YaHei" panose="020B0503020204020204" pitchFamily="34" charset="-122"/>
                <a:ea typeface="Microsoft YaHei" panose="020B0503020204020204" pitchFamily="34" charset="-122"/>
                <a:cs typeface="宋体"/>
              </a:rPr>
              <a:t>CodeBERT</a:t>
            </a:r>
            <a:r>
              <a:rPr lang="zh-CN" altLang="en-US" sz="2000" dirty="0">
                <a:solidFill>
                  <a:srgbClr val="445437"/>
                </a:solidFill>
                <a:latin typeface="Microsoft YaHei" panose="020B0503020204020204" pitchFamily="34" charset="-122"/>
                <a:ea typeface="Microsoft YaHei" panose="020B0503020204020204" pitchFamily="34" charset="-122"/>
                <a:cs typeface="宋体"/>
              </a:rPr>
              <a:t>模型的构建。</a:t>
            </a:r>
            <a:endParaRPr sz="3200" dirty="0">
              <a:solidFill>
                <a:srgbClr val="445437"/>
              </a:solidFill>
              <a:latin typeface="宋体"/>
              <a:cs typeface="宋体"/>
            </a:endParaRPr>
          </a:p>
        </p:txBody>
      </p:sp>
    </p:spTree>
    <p:extLst>
      <p:ext uri="{BB962C8B-B14F-4D97-AF65-F5344CB8AC3E}">
        <p14:creationId xmlns:p14="http://schemas.microsoft.com/office/powerpoint/2010/main" val="201924816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03DCF60-F962-496D-964E-F907C7EE3AD2}"/>
              </a:ext>
            </a:extLst>
          </p:cNvPr>
          <p:cNvSpPr>
            <a:spLocks noGrp="1"/>
          </p:cNvSpPr>
          <p:nvPr>
            <p:ph type="body" sz="quarter" idx="11"/>
          </p:nvPr>
        </p:nvSpPr>
        <p:spPr/>
        <p:txBody>
          <a:bodyPr/>
          <a:lstStyle/>
          <a:p>
            <a:r>
              <a:rPr lang="zh-CN" altLang="en-US" dirty="0"/>
              <a:t>成员分工</a:t>
            </a:r>
          </a:p>
        </p:txBody>
      </p:sp>
      <p:sp>
        <p:nvSpPr>
          <p:cNvPr id="3" name="日期占位符 2">
            <a:extLst>
              <a:ext uri="{FF2B5EF4-FFF2-40B4-BE49-F238E27FC236}">
                <a16:creationId xmlns:a16="http://schemas.microsoft.com/office/drawing/2014/main" id="{7837DCA6-E0D0-4828-8042-45A8A349D617}"/>
              </a:ext>
            </a:extLst>
          </p:cNvPr>
          <p:cNvSpPr>
            <a:spLocks noGrp="1"/>
          </p:cNvSpPr>
          <p:nvPr>
            <p:ph type="dt" sz="half" idx="12"/>
          </p:nvPr>
        </p:nvSpPr>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4" name="灯片编号占位符 3">
            <a:extLst>
              <a:ext uri="{FF2B5EF4-FFF2-40B4-BE49-F238E27FC236}">
                <a16:creationId xmlns:a16="http://schemas.microsoft.com/office/drawing/2014/main" id="{BE46DB7D-A3E3-4E26-9E1E-904A765B3678}"/>
              </a:ext>
            </a:extLst>
          </p:cNvPr>
          <p:cNvSpPr>
            <a:spLocks noGrp="1"/>
          </p:cNvSpPr>
          <p:nvPr>
            <p:ph type="sldNum" sz="quarter" idx="14"/>
          </p:nvPr>
        </p:nvSpPr>
        <p:spPr/>
        <p:txBody>
          <a:bodyPr/>
          <a:lstStyle/>
          <a:p>
            <a:fld id="{C79ECAFE-A460-4E13-ABCB-32CAE6136244}" type="slidenum">
              <a:rPr lang="zh-CN" altLang="en-US" smtClean="0"/>
              <a:pPr/>
              <a:t>11</a:t>
            </a:fld>
            <a:endParaRPr lang="zh-CN" altLang="en-US" dirty="0"/>
          </a:p>
        </p:txBody>
      </p:sp>
      <p:sp>
        <p:nvSpPr>
          <p:cNvPr id="23" name="object 6">
            <a:extLst>
              <a:ext uri="{FF2B5EF4-FFF2-40B4-BE49-F238E27FC236}">
                <a16:creationId xmlns:a16="http://schemas.microsoft.com/office/drawing/2014/main" id="{952AB5A4-5F9B-4717-8A9D-6DB837F748A7}"/>
              </a:ext>
            </a:extLst>
          </p:cNvPr>
          <p:cNvSpPr txBox="1"/>
          <p:nvPr/>
        </p:nvSpPr>
        <p:spPr>
          <a:xfrm>
            <a:off x="2402741" y="4157607"/>
            <a:ext cx="1018182" cy="525144"/>
          </a:xfrm>
          <a:prstGeom prst="rect">
            <a:avLst/>
          </a:prstGeom>
        </p:spPr>
        <p:txBody>
          <a:bodyPr vert="horz" wrap="square" lIns="0" tIns="154305" rIns="0" bIns="0" rtlCol="0">
            <a:spAutoFit/>
          </a:bodyPr>
          <a:lstStyle/>
          <a:p>
            <a:pPr>
              <a:lnSpc>
                <a:spcPct val="100000"/>
              </a:lnSpc>
            </a:pPr>
            <a:r>
              <a:rPr lang="zh-CN" altLang="en-US" sz="2400" dirty="0">
                <a:solidFill>
                  <a:srgbClr val="445437"/>
                </a:solidFill>
                <a:latin typeface="Microsoft YaHei" panose="020B0503020204020204" pitchFamily="34" charset="-122"/>
                <a:ea typeface="Microsoft YaHei" panose="020B0503020204020204" pitchFamily="34" charset="-122"/>
                <a:cs typeface="宋体"/>
              </a:rPr>
              <a:t>万奕含</a:t>
            </a:r>
            <a:endParaRPr sz="3600" dirty="0">
              <a:solidFill>
                <a:srgbClr val="445437"/>
              </a:solidFill>
              <a:latin typeface="宋体"/>
              <a:cs typeface="宋体"/>
            </a:endParaRPr>
          </a:p>
        </p:txBody>
      </p:sp>
      <p:sp>
        <p:nvSpPr>
          <p:cNvPr id="24" name="object 6">
            <a:extLst>
              <a:ext uri="{FF2B5EF4-FFF2-40B4-BE49-F238E27FC236}">
                <a16:creationId xmlns:a16="http://schemas.microsoft.com/office/drawing/2014/main" id="{0B1FE619-D651-4E5C-93CC-7E871170E344}"/>
              </a:ext>
            </a:extLst>
          </p:cNvPr>
          <p:cNvSpPr txBox="1"/>
          <p:nvPr/>
        </p:nvSpPr>
        <p:spPr>
          <a:xfrm>
            <a:off x="6157031" y="2257788"/>
            <a:ext cx="4366727" cy="1694695"/>
          </a:xfrm>
          <a:prstGeom prst="rect">
            <a:avLst/>
          </a:prstGeom>
        </p:spPr>
        <p:txBody>
          <a:bodyPr vert="horz" wrap="square" lIns="0" tIns="154305" rIns="0" bIns="0" rtlCol="0">
            <a:spAutoFit/>
          </a:bodyPr>
          <a:lstStyle/>
          <a:p>
            <a:pPr>
              <a:lnSpc>
                <a:spcPct val="100000"/>
              </a:lnSpc>
            </a:pPr>
            <a:r>
              <a:rPr lang="zh-CN" altLang="en-US" sz="2000" dirty="0">
                <a:solidFill>
                  <a:srgbClr val="445437"/>
                </a:solidFill>
                <a:latin typeface="Microsoft YaHei" panose="020B0503020204020204" pitchFamily="34" charset="-122"/>
                <a:ea typeface="Microsoft YaHei" panose="020B0503020204020204" pitchFamily="34" charset="-122"/>
                <a:cs typeface="宋体"/>
              </a:rPr>
              <a:t>万奕含同学来自吴健雄学院</a:t>
            </a:r>
            <a:r>
              <a:rPr lang="en-US" altLang="zh-CN" sz="2000" dirty="0">
                <a:solidFill>
                  <a:srgbClr val="445437"/>
                </a:solidFill>
                <a:latin typeface="Microsoft YaHei" panose="020B0503020204020204" pitchFamily="34" charset="-122"/>
                <a:ea typeface="Microsoft YaHei" panose="020B0503020204020204" pitchFamily="34" charset="-122"/>
                <a:cs typeface="宋体"/>
              </a:rPr>
              <a:t>22</a:t>
            </a:r>
            <a:r>
              <a:rPr lang="zh-CN" altLang="en-US" sz="2000" dirty="0">
                <a:solidFill>
                  <a:srgbClr val="445437"/>
                </a:solidFill>
                <a:latin typeface="Microsoft YaHei" panose="020B0503020204020204" pitchFamily="34" charset="-122"/>
                <a:ea typeface="Microsoft YaHei" panose="020B0503020204020204" pitchFamily="34" charset="-122"/>
                <a:cs typeface="宋体"/>
              </a:rPr>
              <a:t>级</a:t>
            </a:r>
            <a:endParaRPr lang="en-US" altLang="zh-CN" sz="2000" dirty="0">
              <a:solidFill>
                <a:srgbClr val="445437"/>
              </a:solidFill>
              <a:latin typeface="Microsoft YaHei" panose="020B0503020204020204" pitchFamily="34" charset="-122"/>
              <a:ea typeface="Microsoft YaHei" panose="020B0503020204020204" pitchFamily="34" charset="-122"/>
              <a:cs typeface="宋体"/>
            </a:endParaRPr>
          </a:p>
          <a:p>
            <a:pPr>
              <a:lnSpc>
                <a:spcPct val="100000"/>
              </a:lnSpc>
            </a:pPr>
            <a:r>
              <a:rPr lang="zh-CN" altLang="en-US" sz="2000" dirty="0">
                <a:solidFill>
                  <a:srgbClr val="445437"/>
                </a:solidFill>
                <a:latin typeface="Microsoft YaHei" panose="020B0503020204020204" pitchFamily="34" charset="-122"/>
                <a:ea typeface="Microsoft YaHei" panose="020B0503020204020204" pitchFamily="34" charset="-122"/>
                <a:cs typeface="宋体"/>
              </a:rPr>
              <a:t>计算机专业，擅长</a:t>
            </a:r>
            <a:r>
              <a:rPr lang="en-US" altLang="zh-CN" sz="2000" dirty="0">
                <a:solidFill>
                  <a:srgbClr val="445437"/>
                </a:solidFill>
                <a:latin typeface="Microsoft YaHei" panose="020B0503020204020204" pitchFamily="34" charset="-122"/>
                <a:ea typeface="Microsoft YaHei" panose="020B0503020204020204" pitchFamily="34" charset="-122"/>
                <a:cs typeface="宋体"/>
              </a:rPr>
              <a:t>Python</a:t>
            </a:r>
            <a:r>
              <a:rPr lang="zh-CN" altLang="en-US" sz="2000" dirty="0">
                <a:solidFill>
                  <a:srgbClr val="445437"/>
                </a:solidFill>
                <a:latin typeface="Microsoft YaHei" panose="020B0503020204020204" pitchFamily="34" charset="-122"/>
                <a:ea typeface="Microsoft YaHei" panose="020B0503020204020204" pitchFamily="34" charset="-122"/>
                <a:cs typeface="宋体"/>
              </a:rPr>
              <a:t>代码编写</a:t>
            </a:r>
            <a:endParaRPr lang="en-US" altLang="zh-CN" sz="2000" dirty="0">
              <a:solidFill>
                <a:srgbClr val="445437"/>
              </a:solidFill>
              <a:latin typeface="Microsoft YaHei" panose="020B0503020204020204" pitchFamily="34" charset="-122"/>
              <a:ea typeface="Microsoft YaHei" panose="020B0503020204020204" pitchFamily="34" charset="-122"/>
              <a:cs typeface="宋体"/>
            </a:endParaRPr>
          </a:p>
          <a:p>
            <a:pPr>
              <a:lnSpc>
                <a:spcPct val="100000"/>
              </a:lnSpc>
            </a:pPr>
            <a:endParaRPr lang="en-US" altLang="zh-CN" sz="2000" dirty="0">
              <a:solidFill>
                <a:srgbClr val="445437"/>
              </a:solidFill>
              <a:latin typeface="Microsoft YaHei" panose="020B0503020204020204" pitchFamily="34" charset="-122"/>
              <a:ea typeface="Microsoft YaHei" panose="020B0503020204020204" pitchFamily="34" charset="-122"/>
              <a:cs typeface="宋体"/>
            </a:endParaRPr>
          </a:p>
          <a:p>
            <a:pPr>
              <a:lnSpc>
                <a:spcPct val="100000"/>
              </a:lnSpc>
            </a:pPr>
            <a:r>
              <a:rPr lang="zh-CN" altLang="en-US" sz="2000" dirty="0">
                <a:solidFill>
                  <a:srgbClr val="445437"/>
                </a:solidFill>
                <a:latin typeface="Microsoft YaHei" panose="020B0503020204020204" pitchFamily="34" charset="-122"/>
                <a:ea typeface="Microsoft YaHei" panose="020B0503020204020204" pitchFamily="34" charset="-122"/>
                <a:cs typeface="宋体"/>
              </a:rPr>
              <a:t>有使用深度学习模型进行情感分析任务的经验，负责</a:t>
            </a:r>
            <a:r>
              <a:rPr lang="en-US" altLang="zh-CN" sz="2000" dirty="0">
                <a:solidFill>
                  <a:srgbClr val="445437"/>
                </a:solidFill>
                <a:latin typeface="Microsoft YaHei" panose="020B0503020204020204" pitchFamily="34" charset="-122"/>
                <a:ea typeface="Microsoft YaHei" panose="020B0503020204020204" pitchFamily="34" charset="-122"/>
                <a:cs typeface="宋体"/>
              </a:rPr>
              <a:t>CodeBERT</a:t>
            </a:r>
            <a:r>
              <a:rPr lang="zh-CN" altLang="en-US" sz="2000" dirty="0">
                <a:solidFill>
                  <a:srgbClr val="445437"/>
                </a:solidFill>
                <a:latin typeface="Microsoft YaHei" panose="020B0503020204020204" pitchFamily="34" charset="-122"/>
                <a:ea typeface="Microsoft YaHei" panose="020B0503020204020204" pitchFamily="34" charset="-122"/>
                <a:cs typeface="宋体"/>
              </a:rPr>
              <a:t>模型的构建。</a:t>
            </a:r>
            <a:endParaRPr sz="3200" dirty="0">
              <a:solidFill>
                <a:srgbClr val="445437"/>
              </a:solidFill>
              <a:latin typeface="宋体"/>
              <a:cs typeface="宋体"/>
            </a:endParaRPr>
          </a:p>
        </p:txBody>
      </p:sp>
      <p:grpSp>
        <p:nvGrpSpPr>
          <p:cNvPr id="26" name="组合 25">
            <a:extLst>
              <a:ext uri="{FF2B5EF4-FFF2-40B4-BE49-F238E27FC236}">
                <a16:creationId xmlns:a16="http://schemas.microsoft.com/office/drawing/2014/main" id="{5C6B08BF-E513-493C-8815-8DACDB91DE7B}"/>
              </a:ext>
            </a:extLst>
          </p:cNvPr>
          <p:cNvGrpSpPr/>
          <p:nvPr/>
        </p:nvGrpSpPr>
        <p:grpSpPr>
          <a:xfrm>
            <a:off x="-6041323" y="1210450"/>
            <a:ext cx="5505826" cy="1135842"/>
            <a:chOff x="1812917" y="1210450"/>
            <a:chExt cx="5505826" cy="1135842"/>
          </a:xfrm>
        </p:grpSpPr>
        <p:pic>
          <p:nvPicPr>
            <p:cNvPr id="27" name="object 3">
              <a:extLst>
                <a:ext uri="{FF2B5EF4-FFF2-40B4-BE49-F238E27FC236}">
                  <a16:creationId xmlns:a16="http://schemas.microsoft.com/office/drawing/2014/main" id="{8345DABE-F830-4CE8-8085-504BF4F8106C}"/>
                </a:ext>
              </a:extLst>
            </p:cNvPr>
            <p:cNvPicPr/>
            <p:nvPr/>
          </p:nvPicPr>
          <p:blipFill>
            <a:blip r:embed="rId3" cstate="print"/>
            <a:stretch>
              <a:fillRect/>
            </a:stretch>
          </p:blipFill>
          <p:spPr>
            <a:xfrm>
              <a:off x="1812917" y="1279354"/>
              <a:ext cx="5505826" cy="1066938"/>
            </a:xfrm>
            <a:prstGeom prst="rect">
              <a:avLst/>
            </a:prstGeom>
          </p:spPr>
        </p:pic>
        <p:sp>
          <p:nvSpPr>
            <p:cNvPr id="28" name="object 6">
              <a:extLst>
                <a:ext uri="{FF2B5EF4-FFF2-40B4-BE49-F238E27FC236}">
                  <a16:creationId xmlns:a16="http://schemas.microsoft.com/office/drawing/2014/main" id="{5EE1B065-C85E-4AE8-86B3-B59BD738A57D}"/>
                </a:ext>
              </a:extLst>
            </p:cNvPr>
            <p:cNvSpPr txBox="1"/>
            <p:nvPr/>
          </p:nvSpPr>
          <p:spPr>
            <a:xfrm>
              <a:off x="3118483" y="1210450"/>
              <a:ext cx="3407445" cy="1079142"/>
            </a:xfrm>
            <a:prstGeom prst="rect">
              <a:avLst/>
            </a:prstGeom>
          </p:spPr>
          <p:txBody>
            <a:bodyPr vert="horz" wrap="square" lIns="0" tIns="154305" rIns="0" bIns="0" rtlCol="0">
              <a:spAutoFit/>
            </a:bodyPr>
            <a:lstStyle/>
            <a:p>
              <a:pPr marL="0" marR="5080" lvl="0" indent="0" algn="l" defTabSz="914400" eaLnBrk="1" fontAlgn="auto" latinLnBrk="0" hangingPunct="1">
                <a:lnSpc>
                  <a:spcPct val="100000"/>
                </a:lnSpc>
                <a:spcBef>
                  <a:spcPts val="1215"/>
                </a:spcBef>
                <a:spcAft>
                  <a:spcPts val="0"/>
                </a:spcAft>
                <a:buClrTx/>
                <a:buSzTx/>
                <a:buFontTx/>
                <a:buNone/>
                <a:tabLst/>
                <a:defRPr/>
              </a:pPr>
              <a:r>
                <a:rPr kumimoji="0" lang="zh-CN" altLang="en-US" sz="1600" b="1" i="0" u="none" strike="noStrike" kern="0" cap="none" spc="-25" normalizeH="0" baseline="0" noProof="0" dirty="0">
                  <a:ln>
                    <a:noFill/>
                  </a:ln>
                  <a:solidFill>
                    <a:srgbClr val="505121"/>
                  </a:solidFill>
                  <a:effectLst/>
                  <a:uLnTx/>
                  <a:uFillTx/>
                  <a:latin typeface="微软雅黑"/>
                  <a:cs typeface="微软雅黑"/>
                </a:rPr>
                <a:t>吴清晏</a:t>
              </a:r>
            </a:p>
            <a:p>
              <a:pPr marL="0" marR="5080" lvl="0" indent="0" algn="l" defTabSz="914400" eaLnBrk="1" fontAlgn="auto" latinLnBrk="0" hangingPunct="1">
                <a:lnSpc>
                  <a:spcPct val="100000"/>
                </a:lnSpc>
                <a:spcBef>
                  <a:spcPts val="1215"/>
                </a:spcBef>
                <a:spcAft>
                  <a:spcPts val="0"/>
                </a:spcAft>
                <a:buClrTx/>
                <a:buSzTx/>
                <a:buFontTx/>
                <a:buNone/>
                <a:tabLst/>
                <a:defRPr/>
              </a:pPr>
              <a:r>
                <a:rPr kumimoji="0" lang="zh-CN" altLang="en-US" sz="1200" b="0" i="0" u="none" strike="noStrike" kern="0" cap="none" spc="0" normalizeH="0" baseline="0" noProof="0" dirty="0">
                  <a:ln>
                    <a:noFill/>
                  </a:ln>
                  <a:solidFill>
                    <a:srgbClr val="212529"/>
                  </a:solidFill>
                  <a:effectLst/>
                  <a:uLnTx/>
                  <a:uFillTx/>
                  <a:latin typeface="Microsoft YaHei" panose="020B0503020204020204" pitchFamily="34" charset="-122"/>
                  <a:ea typeface="Microsoft YaHei" panose="020B0503020204020204" pitchFamily="34" charset="-122"/>
                </a:rPr>
                <a:t>吴健雄学院</a:t>
              </a:r>
              <a:r>
                <a:rPr kumimoji="0" lang="en-US" altLang="zh-CN" sz="1200" b="0" i="0" u="none" strike="noStrike" kern="0" cap="none" spc="0" normalizeH="0" baseline="0" noProof="0" dirty="0">
                  <a:ln>
                    <a:noFill/>
                  </a:ln>
                  <a:solidFill>
                    <a:srgbClr val="212529"/>
                  </a:solidFill>
                  <a:effectLst/>
                  <a:uLnTx/>
                  <a:uFillTx/>
                  <a:latin typeface="Microsoft YaHei" panose="020B0503020204020204" pitchFamily="34" charset="-122"/>
                  <a:ea typeface="Microsoft YaHei" panose="020B0503020204020204" pitchFamily="34" charset="-122"/>
                </a:rPr>
                <a:t>22</a:t>
              </a:r>
              <a:r>
                <a:rPr kumimoji="0" lang="zh-CN" altLang="en-US" sz="1200" b="0" i="0" u="none" strike="noStrike" kern="0" cap="none" spc="0" normalizeH="0" baseline="0" noProof="0" dirty="0">
                  <a:ln>
                    <a:noFill/>
                  </a:ln>
                  <a:solidFill>
                    <a:srgbClr val="212529"/>
                  </a:solidFill>
                  <a:effectLst/>
                  <a:uLnTx/>
                  <a:uFillTx/>
                  <a:latin typeface="Microsoft YaHei" panose="020B0503020204020204" pitchFamily="34" charset="-122"/>
                  <a:ea typeface="Microsoft YaHei" panose="020B0503020204020204" pitchFamily="34" charset="-122"/>
                </a:rPr>
                <a:t>级计算机专业，</a:t>
              </a:r>
              <a:r>
                <a:rPr lang="zh-CN" altLang="en-US" sz="1200" dirty="0">
                  <a:solidFill>
                    <a:srgbClr val="212529"/>
                  </a:solidFill>
                  <a:latin typeface="Microsoft YaHei" panose="020B0503020204020204" pitchFamily="34" charset="-122"/>
                  <a:ea typeface="Microsoft YaHei" panose="020B0503020204020204" pitchFamily="34" charset="-122"/>
                </a:rPr>
                <a:t>负责文献综述撰写，</a:t>
              </a:r>
              <a:endParaRPr lang="en-US" altLang="zh-CN" sz="1200" dirty="0">
                <a:solidFill>
                  <a:srgbClr val="212529"/>
                </a:solidFill>
                <a:latin typeface="Microsoft YaHei" panose="020B0503020204020204" pitchFamily="34" charset="-122"/>
                <a:ea typeface="Microsoft YaHei" panose="020B0503020204020204" pitchFamily="34" charset="-122"/>
              </a:endParaRPr>
            </a:p>
            <a:p>
              <a:pPr marL="0" marR="5080" lvl="0" indent="0" algn="l" defTabSz="914400" eaLnBrk="1" fontAlgn="auto" latinLnBrk="0" hangingPunct="1">
                <a:lnSpc>
                  <a:spcPct val="100000"/>
                </a:lnSpc>
                <a:spcBef>
                  <a:spcPts val="1215"/>
                </a:spcBef>
                <a:spcAft>
                  <a:spcPts val="0"/>
                </a:spcAft>
                <a:buClrTx/>
                <a:buSzTx/>
                <a:buFontTx/>
                <a:buNone/>
                <a:tabLst/>
                <a:defRPr/>
              </a:pPr>
              <a:r>
                <a:rPr kumimoji="0" lang="zh-CN" altLang="en-US" sz="1200" b="0" i="0" u="none" strike="noStrike" kern="0" cap="none" spc="0" normalizeH="0" baseline="0" noProof="0" dirty="0">
                  <a:ln>
                    <a:noFill/>
                  </a:ln>
                  <a:solidFill>
                    <a:srgbClr val="212529"/>
                  </a:solidFill>
                  <a:effectLst/>
                  <a:uLnTx/>
                  <a:uFillTx/>
                  <a:latin typeface="Microsoft YaHei" panose="020B0503020204020204" pitchFamily="34" charset="-122"/>
                  <a:ea typeface="Microsoft YaHei" panose="020B0503020204020204" pitchFamily="34" charset="-122"/>
                  <a:cs typeface="宋体"/>
                </a:rPr>
                <a:t>并管理小组云服务器使用情况，提交云计算任务。</a:t>
              </a:r>
              <a:endParaRPr kumimoji="0" lang="zh-CN" altLang="en-US" sz="1200" b="0" i="0" u="none" strike="noStrike" kern="0" cap="none" spc="0" normalizeH="0" baseline="0" noProof="0" dirty="0">
                <a:ln>
                  <a:noFill/>
                </a:ln>
                <a:solidFill>
                  <a:sysClr val="windowText" lastClr="000000"/>
                </a:solidFill>
                <a:effectLst/>
                <a:uLnTx/>
                <a:uFillTx/>
                <a:latin typeface="宋体"/>
                <a:cs typeface="宋体"/>
              </a:endParaRPr>
            </a:p>
          </p:txBody>
        </p:sp>
      </p:grpSp>
      <p:grpSp>
        <p:nvGrpSpPr>
          <p:cNvPr id="29" name="组合 28">
            <a:extLst>
              <a:ext uri="{FF2B5EF4-FFF2-40B4-BE49-F238E27FC236}">
                <a16:creationId xmlns:a16="http://schemas.microsoft.com/office/drawing/2014/main" id="{019B3BD5-C597-4844-A412-FD0BC33B3E5F}"/>
              </a:ext>
            </a:extLst>
          </p:cNvPr>
          <p:cNvGrpSpPr/>
          <p:nvPr/>
        </p:nvGrpSpPr>
        <p:grpSpPr>
          <a:xfrm>
            <a:off x="-5948345" y="3740883"/>
            <a:ext cx="5412848" cy="1162535"/>
            <a:chOff x="1905895" y="3740883"/>
            <a:chExt cx="5412848" cy="1162535"/>
          </a:xfrm>
        </p:grpSpPr>
        <p:pic>
          <p:nvPicPr>
            <p:cNvPr id="30" name="object 3">
              <a:extLst>
                <a:ext uri="{FF2B5EF4-FFF2-40B4-BE49-F238E27FC236}">
                  <a16:creationId xmlns:a16="http://schemas.microsoft.com/office/drawing/2014/main" id="{F7E1C088-E2A3-403B-B006-79DC96217F99}"/>
                </a:ext>
              </a:extLst>
            </p:cNvPr>
            <p:cNvPicPr/>
            <p:nvPr/>
          </p:nvPicPr>
          <p:blipFill>
            <a:blip r:embed="rId3" cstate="print"/>
            <a:stretch>
              <a:fillRect/>
            </a:stretch>
          </p:blipFill>
          <p:spPr>
            <a:xfrm>
              <a:off x="1905895" y="3740883"/>
              <a:ext cx="5412848" cy="1162535"/>
            </a:xfrm>
            <a:prstGeom prst="rect">
              <a:avLst/>
            </a:prstGeom>
          </p:spPr>
        </p:pic>
        <p:sp>
          <p:nvSpPr>
            <p:cNvPr id="31" name="object 6">
              <a:extLst>
                <a:ext uri="{FF2B5EF4-FFF2-40B4-BE49-F238E27FC236}">
                  <a16:creationId xmlns:a16="http://schemas.microsoft.com/office/drawing/2014/main" id="{1641F771-19F3-455E-8C16-804C72715C44}"/>
                </a:ext>
              </a:extLst>
            </p:cNvPr>
            <p:cNvSpPr txBox="1"/>
            <p:nvPr/>
          </p:nvSpPr>
          <p:spPr>
            <a:xfrm>
              <a:off x="3173397" y="3740883"/>
              <a:ext cx="3352531" cy="740587"/>
            </a:xfrm>
            <a:prstGeom prst="rect">
              <a:avLst/>
            </a:prstGeom>
          </p:spPr>
          <p:txBody>
            <a:bodyPr vert="horz" wrap="square" lIns="0" tIns="154305" rIns="0" bIns="0" rtlCol="0">
              <a:spAutoFit/>
            </a:bodyPr>
            <a:lstStyle/>
            <a:p>
              <a:pPr marL="12700">
                <a:lnSpc>
                  <a:spcPct val="100000"/>
                </a:lnSpc>
                <a:spcBef>
                  <a:spcPts val="1215"/>
                </a:spcBef>
              </a:pPr>
              <a:r>
                <a:rPr lang="zh-CN" altLang="en-US" sz="1600" b="1" spc="-25" dirty="0">
                  <a:solidFill>
                    <a:srgbClr val="505121"/>
                  </a:solidFill>
                  <a:latin typeface="微软雅黑"/>
                  <a:cs typeface="微软雅黑"/>
                </a:rPr>
                <a:t>张闻启</a:t>
              </a:r>
              <a:endParaRPr lang="en-US" sz="1600" dirty="0">
                <a:latin typeface="微软雅黑"/>
                <a:cs typeface="微软雅黑"/>
              </a:endParaRPr>
            </a:p>
            <a:p>
              <a:pPr marL="12700" marR="5080">
                <a:spcBef>
                  <a:spcPts val="1215"/>
                </a:spcBef>
              </a:pPr>
              <a:r>
                <a:rPr lang="zh-CN" altLang="en-US" sz="1200" b="0" i="0" dirty="0">
                  <a:solidFill>
                    <a:srgbClr val="212529"/>
                  </a:solidFill>
                  <a:effectLst/>
                  <a:latin typeface="Microsoft YaHei" panose="020B0503020204020204" pitchFamily="34" charset="-122"/>
                  <a:ea typeface="Microsoft YaHei" panose="020B0503020204020204" pitchFamily="34" charset="-122"/>
                </a:rPr>
                <a:t>吴健雄学院</a:t>
              </a:r>
              <a:r>
                <a:rPr lang="en-US" altLang="zh-CN" sz="1200" b="0" i="0" dirty="0">
                  <a:solidFill>
                    <a:srgbClr val="212529"/>
                  </a:solidFill>
                  <a:effectLst/>
                  <a:latin typeface="Microsoft YaHei" panose="020B0503020204020204" pitchFamily="34" charset="-122"/>
                  <a:ea typeface="Microsoft YaHei" panose="020B0503020204020204" pitchFamily="34" charset="-122"/>
                </a:rPr>
                <a:t>22</a:t>
              </a:r>
              <a:r>
                <a:rPr lang="zh-CN" altLang="en-US" sz="1200" b="0" i="0" dirty="0">
                  <a:solidFill>
                    <a:srgbClr val="212529"/>
                  </a:solidFill>
                  <a:effectLst/>
                  <a:latin typeface="Microsoft YaHei" panose="020B0503020204020204" pitchFamily="34" charset="-122"/>
                  <a:ea typeface="Microsoft YaHei" panose="020B0503020204020204" pitchFamily="34" charset="-122"/>
                </a:rPr>
                <a:t>级计算机专业，负责数据集构建。</a:t>
              </a:r>
              <a:endParaRPr sz="1900" dirty="0">
                <a:latin typeface="宋体"/>
                <a:cs typeface="宋体"/>
              </a:endParaRPr>
            </a:p>
          </p:txBody>
        </p:sp>
      </p:grpSp>
      <p:pic>
        <p:nvPicPr>
          <p:cNvPr id="32" name="图片 31">
            <a:extLst>
              <a:ext uri="{FF2B5EF4-FFF2-40B4-BE49-F238E27FC236}">
                <a16:creationId xmlns:a16="http://schemas.microsoft.com/office/drawing/2014/main" id="{7DDB81EE-3304-4CB3-879C-3049E51BC2B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75167" y="3556952"/>
            <a:ext cx="1372943" cy="1402429"/>
          </a:xfrm>
          <a:prstGeom prst="ellipse">
            <a:avLst/>
          </a:prstGeom>
          <a:ln>
            <a:noFill/>
          </a:ln>
          <a:effectLst/>
        </p:spPr>
      </p:pic>
      <p:pic>
        <p:nvPicPr>
          <p:cNvPr id="33" name="图片 32">
            <a:extLst>
              <a:ext uri="{FF2B5EF4-FFF2-40B4-BE49-F238E27FC236}">
                <a16:creationId xmlns:a16="http://schemas.microsoft.com/office/drawing/2014/main" id="{7E289EC3-A5D3-4647-8D8C-AEAA7CC4FCF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275167" y="1126352"/>
            <a:ext cx="1372943" cy="1372943"/>
          </a:xfrm>
          <a:prstGeom prst="ellipse">
            <a:avLst/>
          </a:prstGeom>
          <a:ln w="63500" cap="rnd">
            <a:noFill/>
          </a:ln>
          <a:effectLst>
            <a:outerShdw blurRad="381000" dist="292100" dir="5400000" sx="-80000" sy="-18000" rotWithShape="0">
              <a:srgbClr val="000000">
                <a:alpha val="0"/>
              </a:srgbClr>
            </a:outerShdw>
          </a:effectLst>
          <a:scene3d>
            <a:camera prst="orthographicFront"/>
            <a:lightRig rig="contrasting" dir="t">
              <a:rot lat="0" lon="0" rev="3000000"/>
            </a:lightRig>
          </a:scene3d>
          <a:sp3d contourW="7620">
            <a:bevelT w="95250" h="31750"/>
            <a:contourClr>
              <a:srgbClr val="333333"/>
            </a:contourClr>
          </a:sp3d>
        </p:spPr>
      </p:pic>
      <p:grpSp>
        <p:nvGrpSpPr>
          <p:cNvPr id="34" name="组合 33">
            <a:extLst>
              <a:ext uri="{FF2B5EF4-FFF2-40B4-BE49-F238E27FC236}">
                <a16:creationId xmlns:a16="http://schemas.microsoft.com/office/drawing/2014/main" id="{1E300F20-2E6F-4775-B57B-CCBDEC50802A}"/>
              </a:ext>
            </a:extLst>
          </p:cNvPr>
          <p:cNvGrpSpPr/>
          <p:nvPr/>
        </p:nvGrpSpPr>
        <p:grpSpPr>
          <a:xfrm>
            <a:off x="12820877" y="2508414"/>
            <a:ext cx="5327496" cy="1083958"/>
            <a:chOff x="4581625" y="2508414"/>
            <a:chExt cx="5327496" cy="1083958"/>
          </a:xfrm>
        </p:grpSpPr>
        <p:pic>
          <p:nvPicPr>
            <p:cNvPr id="35" name="object 2">
              <a:extLst>
                <a:ext uri="{FF2B5EF4-FFF2-40B4-BE49-F238E27FC236}">
                  <a16:creationId xmlns:a16="http://schemas.microsoft.com/office/drawing/2014/main" id="{3DA45FFA-CCE6-4098-892B-4D4823DA7AB4}"/>
                </a:ext>
              </a:extLst>
            </p:cNvPr>
            <p:cNvPicPr/>
            <p:nvPr/>
          </p:nvPicPr>
          <p:blipFill>
            <a:blip r:embed="rId6" cstate="print"/>
            <a:stretch>
              <a:fillRect/>
            </a:stretch>
          </p:blipFill>
          <p:spPr>
            <a:xfrm>
              <a:off x="4581625" y="2508414"/>
              <a:ext cx="5327496" cy="1083958"/>
            </a:xfrm>
            <a:prstGeom prst="rect">
              <a:avLst/>
            </a:prstGeom>
          </p:spPr>
        </p:pic>
        <p:sp>
          <p:nvSpPr>
            <p:cNvPr id="36" name="object 5">
              <a:extLst>
                <a:ext uri="{FF2B5EF4-FFF2-40B4-BE49-F238E27FC236}">
                  <a16:creationId xmlns:a16="http://schemas.microsoft.com/office/drawing/2014/main" id="{6AAB9BB5-0A9A-48D4-B200-875F5F57BE49}"/>
                </a:ext>
              </a:extLst>
            </p:cNvPr>
            <p:cNvSpPr txBox="1"/>
            <p:nvPr/>
          </p:nvSpPr>
          <p:spPr>
            <a:xfrm>
              <a:off x="4776405" y="2567785"/>
              <a:ext cx="4060769" cy="884409"/>
            </a:xfrm>
            <a:prstGeom prst="rect">
              <a:avLst/>
            </a:prstGeom>
          </p:spPr>
          <p:txBody>
            <a:bodyPr vert="horz" wrap="square" lIns="0" tIns="154305" rIns="0" bIns="0" rtlCol="0">
              <a:spAutoFit/>
            </a:bodyPr>
            <a:lstStyle/>
            <a:p>
              <a:pPr marL="12700" algn="r">
                <a:lnSpc>
                  <a:spcPct val="100000"/>
                </a:lnSpc>
                <a:spcBef>
                  <a:spcPts val="1215"/>
                </a:spcBef>
              </a:pPr>
              <a:r>
                <a:rPr lang="zh-CN" altLang="en-US" sz="1600" b="1" spc="-25" dirty="0">
                  <a:solidFill>
                    <a:srgbClr val="505121"/>
                  </a:solidFill>
                  <a:latin typeface="微软雅黑"/>
                  <a:cs typeface="微软雅黑"/>
                </a:rPr>
                <a:t>杨锦波</a:t>
              </a:r>
              <a:endParaRPr lang="zh-CN" altLang="en-US" sz="1600" dirty="0">
                <a:latin typeface="微软雅黑"/>
                <a:cs typeface="微软雅黑"/>
              </a:endParaRPr>
            </a:p>
            <a:p>
              <a:pPr marL="12700" marR="5080">
                <a:lnSpc>
                  <a:spcPct val="129800"/>
                </a:lnSpc>
                <a:spcBef>
                  <a:spcPts val="125"/>
                </a:spcBef>
              </a:pPr>
              <a:r>
                <a:rPr lang="en-US" altLang="zh-CN" sz="1200" b="0" i="0" dirty="0">
                  <a:solidFill>
                    <a:srgbClr val="212529"/>
                  </a:solidFill>
                  <a:effectLst/>
                  <a:latin typeface="Microsoft YaHei" panose="020B0503020204020204" pitchFamily="34" charset="-122"/>
                  <a:ea typeface="Microsoft YaHei" panose="020B0503020204020204" pitchFamily="34" charset="-122"/>
                </a:rPr>
                <a:t>22</a:t>
              </a:r>
              <a:r>
                <a:rPr lang="zh-CN" altLang="en-US" sz="1200" b="0" i="0" dirty="0">
                  <a:solidFill>
                    <a:srgbClr val="212529"/>
                  </a:solidFill>
                  <a:effectLst/>
                  <a:latin typeface="Microsoft YaHei" panose="020B0503020204020204" pitchFamily="34" charset="-122"/>
                  <a:ea typeface="Microsoft YaHei" panose="020B0503020204020204" pitchFamily="34" charset="-122"/>
                </a:rPr>
                <a:t>级计算机学院，负责阅读</a:t>
              </a:r>
              <a:r>
                <a:rPr lang="en-US" altLang="zh-CN" sz="1200" b="0" i="0" dirty="0" err="1">
                  <a:solidFill>
                    <a:srgbClr val="212529"/>
                  </a:solidFill>
                  <a:effectLst/>
                  <a:latin typeface="Microsoft YaHei" panose="020B0503020204020204" pitchFamily="34" charset="-122"/>
                  <a:ea typeface="Microsoft YaHei" panose="020B0503020204020204" pitchFamily="34" charset="-122"/>
                </a:rPr>
                <a:t>UniXcoder</a:t>
              </a:r>
              <a:r>
                <a:rPr lang="zh-CN" altLang="en-US" sz="1200" b="0" i="0" dirty="0">
                  <a:solidFill>
                    <a:srgbClr val="212529"/>
                  </a:solidFill>
                  <a:effectLst/>
                  <a:latin typeface="Microsoft YaHei" panose="020B0503020204020204" pitchFamily="34" charset="-122"/>
                  <a:ea typeface="Microsoft YaHei" panose="020B0503020204020204" pitchFamily="34" charset="-122"/>
                </a:rPr>
                <a:t>模型论文，</a:t>
              </a:r>
              <a:endParaRPr lang="en-US" altLang="zh-CN" sz="1200" b="0" i="0" dirty="0">
                <a:solidFill>
                  <a:srgbClr val="212529"/>
                </a:solidFill>
                <a:effectLst/>
                <a:latin typeface="Microsoft YaHei" panose="020B0503020204020204" pitchFamily="34" charset="-122"/>
                <a:ea typeface="Microsoft YaHei" panose="020B0503020204020204" pitchFamily="34" charset="-122"/>
              </a:endParaRPr>
            </a:p>
            <a:p>
              <a:pPr marL="12700" marR="5080">
                <a:lnSpc>
                  <a:spcPct val="129800"/>
                </a:lnSpc>
                <a:spcBef>
                  <a:spcPts val="125"/>
                </a:spcBef>
              </a:pPr>
              <a:r>
                <a:rPr lang="zh-CN" altLang="en-US" sz="1200" dirty="0">
                  <a:solidFill>
                    <a:srgbClr val="212529"/>
                  </a:solidFill>
                  <a:latin typeface="Microsoft YaHei" panose="020B0503020204020204" pitchFamily="34" charset="-122"/>
                  <a:ea typeface="Microsoft YaHei" panose="020B0503020204020204" pitchFamily="34" charset="-122"/>
                </a:rPr>
                <a:t>运行对应代码并在</a:t>
              </a:r>
              <a:r>
                <a:rPr lang="en-US" altLang="zh-CN" sz="1200" dirty="0" err="1">
                  <a:solidFill>
                    <a:srgbClr val="212529"/>
                  </a:solidFill>
                  <a:latin typeface="Microsoft YaHei" panose="020B0503020204020204" pitchFamily="34" charset="-122"/>
                  <a:ea typeface="Microsoft YaHei" panose="020B0503020204020204" pitchFamily="34" charset="-122"/>
                </a:rPr>
                <a:t>Zeroshot</a:t>
              </a:r>
              <a:r>
                <a:rPr lang="zh-CN" altLang="en-US" sz="1200" dirty="0">
                  <a:solidFill>
                    <a:srgbClr val="212529"/>
                  </a:solidFill>
                  <a:latin typeface="Microsoft YaHei" panose="020B0503020204020204" pitchFamily="34" charset="-122"/>
                  <a:ea typeface="Microsoft YaHei" panose="020B0503020204020204" pitchFamily="34" charset="-122"/>
                </a:rPr>
                <a:t>任务上测试模型性能。</a:t>
              </a:r>
            </a:p>
          </p:txBody>
        </p:sp>
      </p:grpSp>
      <p:pic>
        <p:nvPicPr>
          <p:cNvPr id="37" name="图片 36">
            <a:extLst>
              <a:ext uri="{FF2B5EF4-FFF2-40B4-BE49-F238E27FC236}">
                <a16:creationId xmlns:a16="http://schemas.microsoft.com/office/drawing/2014/main" id="{FF862435-5BE4-44F7-95A1-A9C8468D8D6D}"/>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553"/>
          <a:stretch/>
        </p:blipFill>
        <p:spPr>
          <a:xfrm>
            <a:off x="17123515" y="2363130"/>
            <a:ext cx="1349928" cy="1327447"/>
          </a:xfrm>
          <a:prstGeom prst="ellipse">
            <a:avLst/>
          </a:prstGeom>
          <a:ln w="63500" cap="rnd">
            <a:noFill/>
          </a:ln>
          <a:effectLst>
            <a:outerShdw blurRad="381000" dist="292100" dir="5400000" sx="-80000" sy="-18000" rotWithShape="0">
              <a:srgbClr val="000000">
                <a:alpha val="0"/>
              </a:srgbClr>
            </a:outerShdw>
          </a:effectLst>
        </p:spPr>
      </p:pic>
      <p:grpSp>
        <p:nvGrpSpPr>
          <p:cNvPr id="38" name="组合 37">
            <a:extLst>
              <a:ext uri="{FF2B5EF4-FFF2-40B4-BE49-F238E27FC236}">
                <a16:creationId xmlns:a16="http://schemas.microsoft.com/office/drawing/2014/main" id="{808D73A5-DE12-4626-AECD-721DFA9E1A5C}"/>
              </a:ext>
            </a:extLst>
          </p:cNvPr>
          <p:cNvGrpSpPr/>
          <p:nvPr/>
        </p:nvGrpSpPr>
        <p:grpSpPr>
          <a:xfrm>
            <a:off x="12695272" y="5080100"/>
            <a:ext cx="5499474" cy="1029772"/>
            <a:chOff x="4456020" y="5080100"/>
            <a:chExt cx="5499474" cy="1029772"/>
          </a:xfrm>
        </p:grpSpPr>
        <p:pic>
          <p:nvPicPr>
            <p:cNvPr id="39" name="object 2">
              <a:extLst>
                <a:ext uri="{FF2B5EF4-FFF2-40B4-BE49-F238E27FC236}">
                  <a16:creationId xmlns:a16="http://schemas.microsoft.com/office/drawing/2014/main" id="{93302362-1488-4AED-B03B-975BE870B821}"/>
                </a:ext>
              </a:extLst>
            </p:cNvPr>
            <p:cNvPicPr/>
            <p:nvPr/>
          </p:nvPicPr>
          <p:blipFill>
            <a:blip r:embed="rId6" cstate="print"/>
            <a:stretch>
              <a:fillRect/>
            </a:stretch>
          </p:blipFill>
          <p:spPr>
            <a:xfrm>
              <a:off x="4456020" y="5080100"/>
              <a:ext cx="5499474" cy="1029772"/>
            </a:xfrm>
            <a:prstGeom prst="rect">
              <a:avLst/>
            </a:prstGeom>
          </p:spPr>
        </p:pic>
        <p:sp>
          <p:nvSpPr>
            <p:cNvPr id="40" name="object 5">
              <a:extLst>
                <a:ext uri="{FF2B5EF4-FFF2-40B4-BE49-F238E27FC236}">
                  <a16:creationId xmlns:a16="http://schemas.microsoft.com/office/drawing/2014/main" id="{E96C52AC-1C00-422B-BB20-82D54E992624}"/>
                </a:ext>
              </a:extLst>
            </p:cNvPr>
            <p:cNvSpPr txBox="1"/>
            <p:nvPr/>
          </p:nvSpPr>
          <p:spPr>
            <a:xfrm>
              <a:off x="4776405" y="5080100"/>
              <a:ext cx="3730915" cy="884409"/>
            </a:xfrm>
            <a:prstGeom prst="rect">
              <a:avLst/>
            </a:prstGeom>
          </p:spPr>
          <p:txBody>
            <a:bodyPr vert="horz" wrap="square" lIns="0" tIns="154305" rIns="0" bIns="0" rtlCol="0">
              <a:spAutoFit/>
            </a:bodyPr>
            <a:lstStyle/>
            <a:p>
              <a:pPr marR="5080" algn="r">
                <a:lnSpc>
                  <a:spcPct val="100000"/>
                </a:lnSpc>
                <a:spcBef>
                  <a:spcPts val="1215"/>
                </a:spcBef>
              </a:pPr>
              <a:r>
                <a:rPr lang="zh-CN" altLang="en-US" sz="1600" b="1" spc="-25" dirty="0">
                  <a:solidFill>
                    <a:srgbClr val="505121"/>
                  </a:solidFill>
                  <a:latin typeface="微软雅黑"/>
                  <a:cs typeface="微软雅黑"/>
                </a:rPr>
                <a:t>董子翔</a:t>
              </a:r>
              <a:endParaRPr sz="1600" dirty="0">
                <a:latin typeface="微软雅黑"/>
                <a:cs typeface="微软雅黑"/>
              </a:endParaRPr>
            </a:p>
            <a:p>
              <a:pPr marL="12700" marR="5715">
                <a:lnSpc>
                  <a:spcPct val="129800"/>
                </a:lnSpc>
                <a:spcBef>
                  <a:spcPts val="125"/>
                </a:spcBef>
              </a:pPr>
              <a:r>
                <a:rPr lang="en-US" altLang="zh-CN" sz="1200" b="0" i="0" dirty="0">
                  <a:solidFill>
                    <a:srgbClr val="212529"/>
                  </a:solidFill>
                  <a:effectLst/>
                  <a:latin typeface="Microsoft YaHei" panose="020B0503020204020204" pitchFamily="34" charset="-122"/>
                  <a:ea typeface="Microsoft YaHei" panose="020B0503020204020204" pitchFamily="34" charset="-122"/>
                </a:rPr>
                <a:t>22</a:t>
              </a:r>
              <a:r>
                <a:rPr lang="zh-CN" altLang="en-US" sz="1200" b="0" i="0" dirty="0">
                  <a:solidFill>
                    <a:srgbClr val="212529"/>
                  </a:solidFill>
                  <a:effectLst/>
                  <a:latin typeface="Microsoft YaHei" panose="020B0503020204020204" pitchFamily="34" charset="-122"/>
                  <a:ea typeface="Microsoft YaHei" panose="020B0503020204020204" pitchFamily="34" charset="-122"/>
                </a:rPr>
                <a:t>级软件学院，负责阅读</a:t>
              </a:r>
              <a:r>
                <a:rPr lang="en-US" altLang="zh-CN" sz="1200" b="0" i="0" dirty="0" err="1">
                  <a:solidFill>
                    <a:srgbClr val="212529"/>
                  </a:solidFill>
                  <a:effectLst/>
                  <a:latin typeface="Microsoft YaHei" panose="020B0503020204020204" pitchFamily="34" charset="-122"/>
                  <a:ea typeface="Microsoft YaHei" panose="020B0503020204020204" pitchFamily="34" charset="-122"/>
                </a:rPr>
                <a:t>GraphCodeBert</a:t>
              </a:r>
              <a:r>
                <a:rPr lang="zh-CN" altLang="en-US" sz="1200" b="0" i="0" dirty="0">
                  <a:solidFill>
                    <a:srgbClr val="212529"/>
                  </a:solidFill>
                  <a:effectLst/>
                  <a:latin typeface="Microsoft YaHei" panose="020B0503020204020204" pitchFamily="34" charset="-122"/>
                  <a:ea typeface="Microsoft YaHei" panose="020B0503020204020204" pitchFamily="34" charset="-122"/>
                </a:rPr>
                <a:t>模型论文，</a:t>
              </a:r>
              <a:endParaRPr lang="en-US" altLang="zh-CN" sz="1200" b="0" i="0" dirty="0">
                <a:solidFill>
                  <a:srgbClr val="212529"/>
                </a:solidFill>
                <a:effectLst/>
                <a:latin typeface="Microsoft YaHei" panose="020B0503020204020204" pitchFamily="34" charset="-122"/>
                <a:ea typeface="Microsoft YaHei" panose="020B0503020204020204" pitchFamily="34" charset="-122"/>
              </a:endParaRPr>
            </a:p>
            <a:p>
              <a:pPr marL="12700" marR="5715">
                <a:lnSpc>
                  <a:spcPct val="129800"/>
                </a:lnSpc>
                <a:spcBef>
                  <a:spcPts val="125"/>
                </a:spcBef>
              </a:pPr>
              <a:r>
                <a:rPr lang="zh-CN" altLang="en-US" sz="1200" dirty="0">
                  <a:solidFill>
                    <a:srgbClr val="212529"/>
                  </a:solidFill>
                  <a:latin typeface="Microsoft YaHei" panose="020B0503020204020204" pitchFamily="34" charset="-122"/>
                  <a:ea typeface="Microsoft YaHei" panose="020B0503020204020204" pitchFamily="34" charset="-122"/>
                </a:rPr>
                <a:t>并学习数据流图</a:t>
              </a:r>
              <a:r>
                <a:rPr lang="en-US" altLang="zh-CN" sz="1200" dirty="0">
                  <a:solidFill>
                    <a:srgbClr val="212529"/>
                  </a:solidFill>
                  <a:latin typeface="Microsoft YaHei" panose="020B0503020204020204" pitchFamily="34" charset="-122"/>
                  <a:ea typeface="Microsoft YaHei" panose="020B0503020204020204" pitchFamily="34" charset="-122"/>
                </a:rPr>
                <a:t>(DFG)</a:t>
              </a:r>
              <a:r>
                <a:rPr lang="zh-CN" altLang="en-US" sz="1200" dirty="0">
                  <a:solidFill>
                    <a:srgbClr val="212529"/>
                  </a:solidFill>
                  <a:latin typeface="Microsoft YaHei" panose="020B0503020204020204" pitchFamily="34" charset="-122"/>
                  <a:ea typeface="Microsoft YaHei" panose="020B0503020204020204" pitchFamily="34" charset="-122"/>
                </a:rPr>
                <a:t>的生成方法，理解模型词嵌入。</a:t>
              </a:r>
              <a:endParaRPr lang="en-US" altLang="zh-CN" sz="1200" b="0" i="0" dirty="0">
                <a:solidFill>
                  <a:srgbClr val="212529"/>
                </a:solidFill>
                <a:effectLst/>
                <a:latin typeface="Microsoft YaHei" panose="020B0503020204020204" pitchFamily="34" charset="-122"/>
                <a:ea typeface="Microsoft YaHei" panose="020B0503020204020204" pitchFamily="34" charset="-122"/>
              </a:endParaRPr>
            </a:p>
          </p:txBody>
        </p:sp>
      </p:grpSp>
      <p:pic>
        <p:nvPicPr>
          <p:cNvPr id="41" name="图片 40">
            <a:extLst>
              <a:ext uri="{FF2B5EF4-FFF2-40B4-BE49-F238E27FC236}">
                <a16:creationId xmlns:a16="http://schemas.microsoft.com/office/drawing/2014/main" id="{0FA4F84E-24FE-4DC0-BDD8-47ACF56493B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7130640" y="4917511"/>
            <a:ext cx="1342803" cy="1342803"/>
          </a:xfrm>
          <a:prstGeom prst="rect">
            <a:avLst/>
          </a:prstGeom>
          <a:ln>
            <a:noFill/>
          </a:ln>
        </p:spPr>
      </p:pic>
      <p:pic>
        <p:nvPicPr>
          <p:cNvPr id="25" name="图片 24">
            <a:extLst>
              <a:ext uri="{FF2B5EF4-FFF2-40B4-BE49-F238E27FC236}">
                <a16:creationId xmlns:a16="http://schemas.microsoft.com/office/drawing/2014/main" id="{AD205310-E0F6-4E50-944E-196AE627089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912360" y="2104526"/>
            <a:ext cx="2056912" cy="1978578"/>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209711447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6D45DD76-8183-42DD-A211-A729393B43E1}"/>
              </a:ext>
            </a:extLst>
          </p:cNvPr>
          <p:cNvSpPr>
            <a:spLocks noGrp="1"/>
          </p:cNvSpPr>
          <p:nvPr>
            <p:ph type="body" sz="quarter" idx="10"/>
          </p:nvPr>
        </p:nvSpPr>
        <p:spPr/>
        <p:txBody>
          <a:bodyPr/>
          <a:lstStyle/>
          <a:p>
            <a:r>
              <a:rPr lang="zh-CN" altLang="en-US" dirty="0">
                <a:ea typeface="+mn-ea"/>
                <a:cs typeface="+mn-ea"/>
              </a:rPr>
              <a:t>数据集处理</a:t>
            </a:r>
          </a:p>
        </p:txBody>
      </p:sp>
      <p:sp>
        <p:nvSpPr>
          <p:cNvPr id="3" name="文本占位符 2">
            <a:extLst>
              <a:ext uri="{FF2B5EF4-FFF2-40B4-BE49-F238E27FC236}">
                <a16:creationId xmlns:a16="http://schemas.microsoft.com/office/drawing/2014/main" id="{900661D0-2F73-4778-9ECF-C88D45438096}"/>
              </a:ext>
            </a:extLst>
          </p:cNvPr>
          <p:cNvSpPr>
            <a:spLocks noGrp="1"/>
          </p:cNvSpPr>
          <p:nvPr>
            <p:ph type="body" sz="quarter" idx="11"/>
          </p:nvPr>
        </p:nvSpPr>
        <p:spPr/>
        <p:txBody>
          <a:bodyPr/>
          <a:lstStyle/>
          <a:p>
            <a:r>
              <a:rPr lang="en-US" altLang="zh-CN" dirty="0">
                <a:cs typeface="+mn-ea"/>
              </a:rPr>
              <a:t>Dataset Process</a:t>
            </a:r>
          </a:p>
        </p:txBody>
      </p:sp>
      <p:sp>
        <p:nvSpPr>
          <p:cNvPr id="7" name="日期占位符 6">
            <a:extLst>
              <a:ext uri="{FF2B5EF4-FFF2-40B4-BE49-F238E27FC236}">
                <a16:creationId xmlns:a16="http://schemas.microsoft.com/office/drawing/2014/main" id="{F441CD79-00DF-4A3A-BB62-56E611C95A85}"/>
              </a:ext>
            </a:extLst>
          </p:cNvPr>
          <p:cNvSpPr>
            <a:spLocks noGrp="1"/>
          </p:cNvSpPr>
          <p:nvPr>
            <p:ph type="dt" sz="half" idx="12"/>
          </p:nvPr>
        </p:nvSpPr>
        <p:spPr>
          <a:xfrm>
            <a:off x="660400" y="6235702"/>
            <a:ext cx="334264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1" u="none" strike="noStrike" kern="1200" cap="none" spc="300" normalizeH="0" baseline="0" noProof="0">
                <a:ln>
                  <a:noFill/>
                </a:ln>
                <a:solidFill>
                  <a:srgbClr val="445437"/>
                </a:solidFill>
                <a:effectLst/>
                <a:uLnTx/>
                <a:uFillTx/>
                <a:latin typeface="Microsoft YaHei"/>
                <a:ea typeface="Microsoft YaHei"/>
                <a:cs typeface="+mn-ea"/>
              </a:rPr>
              <a:t>止于至善</a:t>
            </a:r>
            <a:endParaRPr kumimoji="0" lang="zh-CN" altLang="en-US" sz="1400" b="0" i="0" u="none" strike="noStrike" kern="1200" cap="none" spc="300" normalizeH="0" baseline="0" noProof="0" dirty="0">
              <a:ln>
                <a:noFill/>
              </a:ln>
              <a:solidFill>
                <a:prstClr val="white">
                  <a:lumMod val="75000"/>
                </a:prstClr>
              </a:solidFill>
              <a:effectLst/>
              <a:uLnTx/>
              <a:uFillTx/>
              <a:latin typeface="Arial"/>
              <a:ea typeface="Microsoft YaHei"/>
              <a:cs typeface="+mn-ea"/>
            </a:endParaRPr>
          </a:p>
        </p:txBody>
      </p:sp>
      <p:pic>
        <p:nvPicPr>
          <p:cNvPr id="8" name="图片 7">
            <a:extLst>
              <a:ext uri="{FF2B5EF4-FFF2-40B4-BE49-F238E27FC236}">
                <a16:creationId xmlns:a16="http://schemas.microsoft.com/office/drawing/2014/main" id="{2BA37264-67D4-4BC0-9A67-13CBC65D4E6A}"/>
              </a:ext>
            </a:extLst>
          </p:cNvPr>
          <p:cNvPicPr>
            <a:picLocks noChangeAspect="1"/>
          </p:cNvPicPr>
          <p:nvPr/>
        </p:nvPicPr>
        <p:blipFill>
          <a:blip r:embed="rId3"/>
          <a:srcRect l="24588" t="13433" r="24588" b="26261"/>
          <a:stretch>
            <a:fillRect/>
          </a:stretch>
        </p:blipFill>
        <p:spPr>
          <a:xfrm>
            <a:off x="1115807" y="1342785"/>
            <a:ext cx="2977628" cy="3209636"/>
          </a:xfrm>
          <a:custGeom>
            <a:avLst/>
            <a:gdLst>
              <a:gd name="connsiteX0" fmla="*/ 0 w 2977628"/>
              <a:gd name="connsiteY0" fmla="*/ 0 h 3209636"/>
              <a:gd name="connsiteX1" fmla="*/ 2977628 w 2977628"/>
              <a:gd name="connsiteY1" fmla="*/ 0 h 3209636"/>
              <a:gd name="connsiteX2" fmla="*/ 2977628 w 2977628"/>
              <a:gd name="connsiteY2" fmla="*/ 3209636 h 3209636"/>
              <a:gd name="connsiteX3" fmla="*/ 0 w 2977628"/>
              <a:gd name="connsiteY3" fmla="*/ 3209636 h 3209636"/>
            </a:gdLst>
            <a:ahLst/>
            <a:cxnLst>
              <a:cxn ang="0">
                <a:pos x="connsiteX0" y="connsiteY0"/>
              </a:cxn>
              <a:cxn ang="0">
                <a:pos x="connsiteX1" y="connsiteY1"/>
              </a:cxn>
              <a:cxn ang="0">
                <a:pos x="connsiteX2" y="connsiteY2"/>
              </a:cxn>
              <a:cxn ang="0">
                <a:pos x="connsiteX3" y="connsiteY3"/>
              </a:cxn>
            </a:cxnLst>
            <a:rect l="l" t="t" r="r" b="b"/>
            <a:pathLst>
              <a:path w="2977628" h="3209636">
                <a:moveTo>
                  <a:pt x="0" y="0"/>
                </a:moveTo>
                <a:lnTo>
                  <a:pt x="2977628" y="0"/>
                </a:lnTo>
                <a:lnTo>
                  <a:pt x="2977628" y="3209636"/>
                </a:lnTo>
                <a:lnTo>
                  <a:pt x="0" y="3209636"/>
                </a:lnTo>
                <a:close/>
              </a:path>
            </a:pathLst>
          </a:custGeom>
        </p:spPr>
      </p:pic>
    </p:spTree>
    <p:extLst>
      <p:ext uri="{BB962C8B-B14F-4D97-AF65-F5344CB8AC3E}">
        <p14:creationId xmlns:p14="http://schemas.microsoft.com/office/powerpoint/2010/main" val="1933092368"/>
      </p:ext>
    </p:extLst>
  </p:cSld>
  <p:clrMapOvr>
    <a:masterClrMapping/>
  </p:clrMapOvr>
  <mc:AlternateContent xmlns:mc="http://schemas.openxmlformats.org/markup-compatibility/2006" xmlns:p14="http://schemas.microsoft.com/office/powerpoint/2010/main">
    <mc:Choice Requires="p14">
      <p:transition p14:dur="250">
        <p:pull dir="r"/>
      </p:transition>
    </mc:Choice>
    <mc:Fallback xmlns="">
      <p:transition>
        <p:pull dir="r"/>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ED7B1F8D-05D8-4AE9-81DE-871C24E75F08}"/>
              </a:ext>
            </a:extLst>
          </p:cNvPr>
          <p:cNvSpPr>
            <a:spLocks noGrp="1"/>
          </p:cNvSpPr>
          <p:nvPr>
            <p:ph type="body" sz="quarter" idx="11"/>
          </p:nvPr>
        </p:nvSpPr>
        <p:spPr/>
        <p:txBody>
          <a:bodyPr/>
          <a:lstStyle/>
          <a:p>
            <a:r>
              <a:rPr lang="zh-CN" altLang="en-US" dirty="0">
                <a:ea typeface="+mn-ea"/>
                <a:cs typeface="+mn-ea"/>
              </a:rPr>
              <a:t>数据集处理</a:t>
            </a:r>
            <a:endParaRPr lang="en-US" altLang="zh-CN" dirty="0">
              <a:ea typeface="+mn-ea"/>
              <a:cs typeface="+mn-ea"/>
            </a:endParaRPr>
          </a:p>
        </p:txBody>
      </p:sp>
      <p:grpSp>
        <p:nvGrpSpPr>
          <p:cNvPr id="121" name="组合 120">
            <a:extLst>
              <a:ext uri="{FF2B5EF4-FFF2-40B4-BE49-F238E27FC236}">
                <a16:creationId xmlns:a16="http://schemas.microsoft.com/office/drawing/2014/main" id="{EA946E39-A5EC-475F-A10F-51941BFE388F}"/>
              </a:ext>
            </a:extLst>
          </p:cNvPr>
          <p:cNvGrpSpPr/>
          <p:nvPr/>
        </p:nvGrpSpPr>
        <p:grpSpPr>
          <a:xfrm>
            <a:off x="658590" y="5105036"/>
            <a:ext cx="4489470" cy="576042"/>
            <a:chOff x="658590" y="5105036"/>
            <a:chExt cx="4489470" cy="576042"/>
          </a:xfrm>
        </p:grpSpPr>
        <p:cxnSp>
          <p:nvCxnSpPr>
            <p:cNvPr id="122" name="直接连接符 121">
              <a:extLst>
                <a:ext uri="{FF2B5EF4-FFF2-40B4-BE49-F238E27FC236}">
                  <a16:creationId xmlns:a16="http://schemas.microsoft.com/office/drawing/2014/main" id="{0DB0ED3F-A470-43DF-AE6A-6328E56AE4CD}"/>
                </a:ext>
              </a:extLst>
            </p:cNvPr>
            <p:cNvCxnSpPr>
              <a:cxnSpLocks/>
            </p:cNvCxnSpPr>
            <p:nvPr/>
          </p:nvCxnSpPr>
          <p:spPr>
            <a:xfrm>
              <a:off x="928590" y="5645078"/>
              <a:ext cx="421946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23" name="矩形 122">
              <a:extLst>
                <a:ext uri="{FF2B5EF4-FFF2-40B4-BE49-F238E27FC236}">
                  <a16:creationId xmlns:a16="http://schemas.microsoft.com/office/drawing/2014/main" id="{0A516F99-8631-45A5-A07A-7773EAB53E49}"/>
                </a:ext>
              </a:extLst>
            </p:cNvPr>
            <p:cNvSpPr/>
            <p:nvPr/>
          </p:nvSpPr>
          <p:spPr>
            <a:xfrm>
              <a:off x="658590" y="5609078"/>
              <a:ext cx="540000" cy="72000"/>
            </a:xfrm>
            <a:prstGeom prst="rect">
              <a:avLst/>
            </a:prstGeom>
            <a:solidFill>
              <a:schemeClr val="accent2"/>
            </a:solidFill>
            <a:ln w="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cs typeface="+mn-ea"/>
              </a:endParaRPr>
            </a:p>
          </p:txBody>
        </p:sp>
        <p:cxnSp>
          <p:nvCxnSpPr>
            <p:cNvPr id="124" name="直接连接符 123">
              <a:extLst>
                <a:ext uri="{FF2B5EF4-FFF2-40B4-BE49-F238E27FC236}">
                  <a16:creationId xmlns:a16="http://schemas.microsoft.com/office/drawing/2014/main" id="{4FC70076-6596-4E4F-949D-C88C72B7A820}"/>
                </a:ext>
              </a:extLst>
            </p:cNvPr>
            <p:cNvCxnSpPr>
              <a:cxnSpLocks/>
            </p:cNvCxnSpPr>
            <p:nvPr/>
          </p:nvCxnSpPr>
          <p:spPr>
            <a:xfrm flipH="1">
              <a:off x="5148059" y="5105036"/>
              <a:ext cx="1" cy="540042"/>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132" name="组合 131">
            <a:extLst>
              <a:ext uri="{FF2B5EF4-FFF2-40B4-BE49-F238E27FC236}">
                <a16:creationId xmlns:a16="http://schemas.microsoft.com/office/drawing/2014/main" id="{FC8E1077-0EBC-4E9D-A52E-1D0736FE055B}"/>
              </a:ext>
            </a:extLst>
          </p:cNvPr>
          <p:cNvGrpSpPr/>
          <p:nvPr/>
        </p:nvGrpSpPr>
        <p:grpSpPr>
          <a:xfrm>
            <a:off x="658590" y="1557275"/>
            <a:ext cx="4489468" cy="561055"/>
            <a:chOff x="658590" y="1557275"/>
            <a:chExt cx="4489468" cy="561055"/>
          </a:xfrm>
        </p:grpSpPr>
        <p:cxnSp>
          <p:nvCxnSpPr>
            <p:cNvPr id="133" name="直接连接符 132">
              <a:extLst>
                <a:ext uri="{FF2B5EF4-FFF2-40B4-BE49-F238E27FC236}">
                  <a16:creationId xmlns:a16="http://schemas.microsoft.com/office/drawing/2014/main" id="{245080F9-984C-4F64-9EC2-F308052F6414}"/>
                </a:ext>
              </a:extLst>
            </p:cNvPr>
            <p:cNvCxnSpPr>
              <a:cxnSpLocks/>
            </p:cNvCxnSpPr>
            <p:nvPr/>
          </p:nvCxnSpPr>
          <p:spPr>
            <a:xfrm flipV="1">
              <a:off x="928590" y="1593275"/>
              <a:ext cx="421946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34" name="矩形 133">
              <a:extLst>
                <a:ext uri="{FF2B5EF4-FFF2-40B4-BE49-F238E27FC236}">
                  <a16:creationId xmlns:a16="http://schemas.microsoft.com/office/drawing/2014/main" id="{0E961E64-C1C4-48D0-B4A4-FD9D0A2B9DCF}"/>
                </a:ext>
              </a:extLst>
            </p:cNvPr>
            <p:cNvSpPr/>
            <p:nvPr/>
          </p:nvSpPr>
          <p:spPr>
            <a:xfrm flipV="1">
              <a:off x="658590" y="1557275"/>
              <a:ext cx="540000" cy="72000"/>
            </a:xfrm>
            <a:prstGeom prst="rect">
              <a:avLst/>
            </a:prstGeom>
            <a:solidFill>
              <a:schemeClr val="accent2"/>
            </a:solidFill>
            <a:ln w="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cs typeface="+mn-ea"/>
              </a:endParaRPr>
            </a:p>
          </p:txBody>
        </p:sp>
        <p:cxnSp>
          <p:nvCxnSpPr>
            <p:cNvPr id="135" name="直接连接符 134">
              <a:extLst>
                <a:ext uri="{FF2B5EF4-FFF2-40B4-BE49-F238E27FC236}">
                  <a16:creationId xmlns:a16="http://schemas.microsoft.com/office/drawing/2014/main" id="{661EC452-1F11-4392-9B49-722235DB2519}"/>
                </a:ext>
              </a:extLst>
            </p:cNvPr>
            <p:cNvCxnSpPr>
              <a:cxnSpLocks/>
              <a:stCxn id="140" idx="4"/>
            </p:cNvCxnSpPr>
            <p:nvPr/>
          </p:nvCxnSpPr>
          <p:spPr>
            <a:xfrm flipV="1">
              <a:off x="5148058" y="1585598"/>
              <a:ext cx="0" cy="532732"/>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125" name="组合 124">
            <a:extLst>
              <a:ext uri="{FF2B5EF4-FFF2-40B4-BE49-F238E27FC236}">
                <a16:creationId xmlns:a16="http://schemas.microsoft.com/office/drawing/2014/main" id="{7BDEF7AF-01D1-44D2-9FE7-48BBF91A834B}"/>
              </a:ext>
            </a:extLst>
          </p:cNvPr>
          <p:cNvGrpSpPr/>
          <p:nvPr/>
        </p:nvGrpSpPr>
        <p:grpSpPr>
          <a:xfrm>
            <a:off x="7659358" y="3802953"/>
            <a:ext cx="3859542" cy="72000"/>
            <a:chOff x="7659358" y="3860735"/>
            <a:chExt cx="3859542" cy="72000"/>
          </a:xfrm>
        </p:grpSpPr>
        <p:cxnSp>
          <p:nvCxnSpPr>
            <p:cNvPr id="126" name="直接连接符 125">
              <a:extLst>
                <a:ext uri="{FF2B5EF4-FFF2-40B4-BE49-F238E27FC236}">
                  <a16:creationId xmlns:a16="http://schemas.microsoft.com/office/drawing/2014/main" id="{660AD988-41A6-4FCB-8EFC-85F83CA87107}"/>
                </a:ext>
              </a:extLst>
            </p:cNvPr>
            <p:cNvCxnSpPr>
              <a:cxnSpLocks/>
            </p:cNvCxnSpPr>
            <p:nvPr/>
          </p:nvCxnSpPr>
          <p:spPr>
            <a:xfrm flipH="1">
              <a:off x="7659358" y="3896735"/>
              <a:ext cx="3589542"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27" name="矩形 126">
              <a:extLst>
                <a:ext uri="{FF2B5EF4-FFF2-40B4-BE49-F238E27FC236}">
                  <a16:creationId xmlns:a16="http://schemas.microsoft.com/office/drawing/2014/main" id="{A61F1CCE-5D1B-4F90-8FFA-2382E6DCF230}"/>
                </a:ext>
              </a:extLst>
            </p:cNvPr>
            <p:cNvSpPr/>
            <p:nvPr/>
          </p:nvSpPr>
          <p:spPr>
            <a:xfrm flipH="1">
              <a:off x="10978900" y="3860735"/>
              <a:ext cx="540000" cy="72000"/>
            </a:xfrm>
            <a:prstGeom prst="rect">
              <a:avLst/>
            </a:prstGeom>
            <a:solidFill>
              <a:schemeClr val="accent2"/>
            </a:solidFill>
            <a:ln w="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cs typeface="+mn-ea"/>
              </a:endParaRPr>
            </a:p>
          </p:txBody>
        </p:sp>
      </p:grpSp>
      <p:sp>
        <p:nvSpPr>
          <p:cNvPr id="128" name="椭圆 127">
            <a:extLst>
              <a:ext uri="{FF2B5EF4-FFF2-40B4-BE49-F238E27FC236}">
                <a16:creationId xmlns:a16="http://schemas.microsoft.com/office/drawing/2014/main" id="{E30BF929-9A8C-4D03-B501-3C67A147B717}"/>
              </a:ext>
            </a:extLst>
          </p:cNvPr>
          <p:cNvSpPr/>
          <p:nvPr/>
        </p:nvSpPr>
        <p:spPr>
          <a:xfrm flipH="1">
            <a:off x="7866207" y="3782603"/>
            <a:ext cx="115509" cy="11550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cs typeface="+mn-ea"/>
            </a:endParaRPr>
          </a:p>
        </p:txBody>
      </p:sp>
      <p:sp>
        <p:nvSpPr>
          <p:cNvPr id="129" name="文本框 128">
            <a:extLst>
              <a:ext uri="{FF2B5EF4-FFF2-40B4-BE49-F238E27FC236}">
                <a16:creationId xmlns:a16="http://schemas.microsoft.com/office/drawing/2014/main" id="{3F5EC3D7-BD59-4F16-B635-071BD842982D}"/>
              </a:ext>
            </a:extLst>
          </p:cNvPr>
          <p:cNvSpPr txBox="1"/>
          <p:nvPr/>
        </p:nvSpPr>
        <p:spPr>
          <a:xfrm>
            <a:off x="9088945" y="2207534"/>
            <a:ext cx="2429955" cy="400110"/>
          </a:xfrm>
          <a:prstGeom prst="rect">
            <a:avLst/>
          </a:prstGeom>
          <a:noFill/>
        </p:spPr>
        <p:txBody>
          <a:bodyPr wrap="square" lIns="0" r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000" b="1" dirty="0">
                <a:solidFill>
                  <a:schemeClr val="accent1"/>
                </a:solidFill>
                <a:latin typeface="Arial"/>
                <a:cs typeface="+mn-ea"/>
              </a:rPr>
              <a:t>G</a:t>
            </a:r>
            <a:r>
              <a:rPr kumimoji="0" lang="en-US" altLang="zh-CN" sz="2000" b="1" i="0" u="none" strike="noStrike" kern="1200" cap="none" spc="0" normalizeH="0" baseline="0" noProof="0" dirty="0">
                <a:ln>
                  <a:noFill/>
                </a:ln>
                <a:solidFill>
                  <a:schemeClr val="accent1"/>
                </a:solidFill>
                <a:effectLst/>
                <a:uLnTx/>
                <a:uFillTx/>
                <a:latin typeface="Arial"/>
                <a:cs typeface="+mn-ea"/>
              </a:rPr>
              <a:t>it</a:t>
            </a:r>
            <a:r>
              <a:rPr kumimoji="0" lang="zh-CN" altLang="en-US" sz="2000" b="1" i="0" u="none" strike="noStrike" kern="1200" cap="none" spc="0" normalizeH="0" baseline="0" noProof="0" dirty="0">
                <a:ln>
                  <a:noFill/>
                </a:ln>
                <a:solidFill>
                  <a:schemeClr val="accent1"/>
                </a:solidFill>
                <a:effectLst/>
                <a:uLnTx/>
                <a:uFillTx/>
                <a:latin typeface="Arial"/>
                <a:cs typeface="+mn-ea"/>
              </a:rPr>
              <a:t>管理工具基本介绍</a:t>
            </a:r>
          </a:p>
        </p:txBody>
      </p:sp>
      <p:sp>
        <p:nvSpPr>
          <p:cNvPr id="130" name="文本框 129">
            <a:extLst>
              <a:ext uri="{FF2B5EF4-FFF2-40B4-BE49-F238E27FC236}">
                <a16:creationId xmlns:a16="http://schemas.microsoft.com/office/drawing/2014/main" id="{006F5915-21BD-46EC-8609-A7865F786451}"/>
              </a:ext>
            </a:extLst>
          </p:cNvPr>
          <p:cNvSpPr txBox="1"/>
          <p:nvPr/>
        </p:nvSpPr>
        <p:spPr>
          <a:xfrm>
            <a:off x="8337174" y="2607644"/>
            <a:ext cx="3181726" cy="646331"/>
          </a:xfrm>
          <a:prstGeom prst="rect">
            <a:avLst/>
          </a:prstGeom>
          <a:noFill/>
        </p:spPr>
        <p:txBody>
          <a:bodyPr wrap="square" lIns="0" rIns="0" rtlCol="0">
            <a:spAutoFit/>
          </a:bodyPr>
          <a:lstStyle/>
          <a:p>
            <a:pPr algn="r"/>
            <a:r>
              <a:rPr lang="zh-CN" altLang="en-US" dirty="0"/>
              <a:t>代码修改信息</a:t>
            </a:r>
            <a:r>
              <a:rPr lang="zh-CN" altLang="en-US" dirty="0">
                <a:ea typeface="+mn-ea"/>
                <a:cs typeface="+mn-ea"/>
              </a:rPr>
              <a:t>存储于</a:t>
            </a:r>
            <a:r>
              <a:rPr lang="en-US" altLang="zh-CN" dirty="0"/>
              <a:t>git</a:t>
            </a:r>
            <a:r>
              <a:rPr lang="zh-CN" altLang="en-US" dirty="0"/>
              <a:t>仓库内</a:t>
            </a:r>
            <a:endParaRPr lang="en-US" altLang="zh-CN" dirty="0"/>
          </a:p>
          <a:p>
            <a:pPr algn="r"/>
            <a:r>
              <a:rPr lang="zh-CN" altLang="en-US" dirty="0"/>
              <a:t>包括代码更新记录和更新文档</a:t>
            </a:r>
            <a:endParaRPr lang="zh-CN" altLang="en-US" dirty="0">
              <a:ea typeface="+mn-ea"/>
              <a:cs typeface="+mn-ea"/>
            </a:endParaRPr>
          </a:p>
        </p:txBody>
      </p:sp>
      <p:sp>
        <p:nvSpPr>
          <p:cNvPr id="131" name="椭圆 130">
            <a:extLst>
              <a:ext uri="{FF2B5EF4-FFF2-40B4-BE49-F238E27FC236}">
                <a16:creationId xmlns:a16="http://schemas.microsoft.com/office/drawing/2014/main" id="{FEA1F1DF-610F-4275-97E9-BE584CEC6074}"/>
              </a:ext>
            </a:extLst>
          </p:cNvPr>
          <p:cNvSpPr/>
          <p:nvPr/>
        </p:nvSpPr>
        <p:spPr>
          <a:xfrm>
            <a:off x="5090303" y="5127247"/>
            <a:ext cx="115509" cy="11550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cs typeface="+mn-ea"/>
            </a:endParaRPr>
          </a:p>
        </p:txBody>
      </p:sp>
      <p:sp>
        <p:nvSpPr>
          <p:cNvPr id="136" name="文本框 135">
            <a:extLst>
              <a:ext uri="{FF2B5EF4-FFF2-40B4-BE49-F238E27FC236}">
                <a16:creationId xmlns:a16="http://schemas.microsoft.com/office/drawing/2014/main" id="{CD11BDDC-4F22-4500-AE9B-B6B2AD2B7579}"/>
              </a:ext>
            </a:extLst>
          </p:cNvPr>
          <p:cNvSpPr txBox="1"/>
          <p:nvPr/>
        </p:nvSpPr>
        <p:spPr>
          <a:xfrm>
            <a:off x="666689" y="4024422"/>
            <a:ext cx="2350174" cy="400110"/>
          </a:xfrm>
          <a:prstGeom prst="rect">
            <a:avLst/>
          </a:prstGeom>
          <a:noFill/>
        </p:spPr>
        <p:txBody>
          <a:bodyPr wrap="square" lIns="0" rIns="0"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zh-CN" altLang="en-US" sz="2000" b="1" dirty="0">
                <a:solidFill>
                  <a:schemeClr val="accent1"/>
                </a:solidFill>
              </a:rPr>
              <a:t>数据集代码来源</a:t>
            </a:r>
            <a:endParaRPr kumimoji="0" lang="zh-CN" altLang="en-US" sz="2000" b="1" i="0" u="none" strike="noStrike" kern="1200" cap="none" spc="0" normalizeH="0" baseline="0" noProof="0" dirty="0">
              <a:ln>
                <a:noFill/>
              </a:ln>
              <a:solidFill>
                <a:schemeClr val="accent1"/>
              </a:solidFill>
              <a:effectLst/>
              <a:uLnTx/>
              <a:uFillTx/>
              <a:latin typeface="Arial"/>
              <a:cs typeface="+mn-ea"/>
            </a:endParaRPr>
          </a:p>
        </p:txBody>
      </p:sp>
      <p:sp>
        <p:nvSpPr>
          <p:cNvPr id="137" name="文本框 136">
            <a:extLst>
              <a:ext uri="{FF2B5EF4-FFF2-40B4-BE49-F238E27FC236}">
                <a16:creationId xmlns:a16="http://schemas.microsoft.com/office/drawing/2014/main" id="{781659A1-6B94-4377-8CF5-40FB119FB0EC}"/>
              </a:ext>
            </a:extLst>
          </p:cNvPr>
          <p:cNvSpPr txBox="1"/>
          <p:nvPr/>
        </p:nvSpPr>
        <p:spPr>
          <a:xfrm>
            <a:off x="666689" y="4424532"/>
            <a:ext cx="3181726" cy="646331"/>
          </a:xfrm>
          <a:prstGeom prst="rect">
            <a:avLst/>
          </a:prstGeom>
          <a:noFill/>
        </p:spPr>
        <p:txBody>
          <a:bodyPr wrap="square" lIns="0" rIns="0" rtlCol="0">
            <a:spAutoFit/>
          </a:bodyPr>
          <a:lstStyle/>
          <a:p>
            <a:r>
              <a:rPr lang="zh-CN" altLang="en-US" dirty="0">
                <a:ea typeface="+mn-ea"/>
                <a:cs typeface="+mn-ea"/>
              </a:rPr>
              <a:t>我们的数据集来自</a:t>
            </a:r>
            <a:endParaRPr lang="en-US" altLang="zh-CN" dirty="0">
              <a:ea typeface="+mn-ea"/>
              <a:cs typeface="+mn-ea"/>
            </a:endParaRPr>
          </a:p>
          <a:p>
            <a:r>
              <a:rPr lang="en-US" altLang="zh-CN" dirty="0">
                <a:ea typeface="+mn-ea"/>
                <a:cs typeface="+mn-ea"/>
              </a:rPr>
              <a:t>6</a:t>
            </a:r>
            <a:r>
              <a:rPr lang="zh-CN" altLang="en-US" dirty="0">
                <a:ea typeface="+mn-ea"/>
                <a:cs typeface="+mn-ea"/>
              </a:rPr>
              <a:t>个著名</a:t>
            </a:r>
            <a:r>
              <a:rPr lang="en-US" altLang="zh-CN" dirty="0">
                <a:ea typeface="+mn-ea"/>
                <a:cs typeface="+mn-ea"/>
              </a:rPr>
              <a:t>java</a:t>
            </a:r>
            <a:r>
              <a:rPr lang="zh-CN" altLang="en-US" dirty="0">
                <a:ea typeface="+mn-ea"/>
                <a:cs typeface="+mn-ea"/>
              </a:rPr>
              <a:t>开源仓库</a:t>
            </a:r>
            <a:endParaRPr lang="en-US" altLang="zh-CN" dirty="0">
              <a:ea typeface="+mn-ea"/>
              <a:cs typeface="+mn-ea"/>
            </a:endParaRPr>
          </a:p>
        </p:txBody>
      </p:sp>
      <p:sp>
        <p:nvSpPr>
          <p:cNvPr id="138" name="文本框 137">
            <a:extLst>
              <a:ext uri="{FF2B5EF4-FFF2-40B4-BE49-F238E27FC236}">
                <a16:creationId xmlns:a16="http://schemas.microsoft.com/office/drawing/2014/main" id="{DD2106F8-9CBC-406B-BC55-7DAB9168A2BD}"/>
              </a:ext>
            </a:extLst>
          </p:cNvPr>
          <p:cNvSpPr txBox="1"/>
          <p:nvPr/>
        </p:nvSpPr>
        <p:spPr>
          <a:xfrm>
            <a:off x="666689" y="1702320"/>
            <a:ext cx="2350174" cy="400110"/>
          </a:xfrm>
          <a:prstGeom prst="rect">
            <a:avLst/>
          </a:prstGeom>
          <a:noFill/>
        </p:spPr>
        <p:txBody>
          <a:bodyPr wrap="squar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chemeClr val="accent1"/>
                </a:solidFill>
                <a:effectLst/>
                <a:uLnTx/>
                <a:uFillTx/>
                <a:latin typeface="Arial"/>
                <a:cs typeface="+mn-ea"/>
              </a:rPr>
              <a:t>Bugzilla</a:t>
            </a:r>
            <a:r>
              <a:rPr kumimoji="0" lang="zh-CN" altLang="en-US" sz="2000" b="1" i="0" u="none" strike="noStrike" kern="1200" cap="none" spc="0" normalizeH="0" baseline="0" noProof="0" dirty="0">
                <a:ln>
                  <a:noFill/>
                </a:ln>
                <a:solidFill>
                  <a:schemeClr val="accent1"/>
                </a:solidFill>
                <a:effectLst/>
                <a:uLnTx/>
                <a:uFillTx/>
                <a:latin typeface="Arial"/>
                <a:cs typeface="+mn-ea"/>
              </a:rPr>
              <a:t>基本介绍</a:t>
            </a:r>
          </a:p>
        </p:txBody>
      </p:sp>
      <p:sp>
        <p:nvSpPr>
          <p:cNvPr id="139" name="文本框 138">
            <a:extLst>
              <a:ext uri="{FF2B5EF4-FFF2-40B4-BE49-F238E27FC236}">
                <a16:creationId xmlns:a16="http://schemas.microsoft.com/office/drawing/2014/main" id="{B89F2E53-A9D3-4132-B80F-8DC7E97B63C9}"/>
              </a:ext>
            </a:extLst>
          </p:cNvPr>
          <p:cNvSpPr txBox="1"/>
          <p:nvPr/>
        </p:nvSpPr>
        <p:spPr>
          <a:xfrm>
            <a:off x="666689" y="2102430"/>
            <a:ext cx="3181726" cy="777457"/>
          </a:xfrm>
          <a:prstGeom prst="rect">
            <a:avLst/>
          </a:prstGeom>
          <a:noFill/>
        </p:spPr>
        <p:txBody>
          <a:bodyPr wrap="square" lIns="0" rIns="0" rtlCol="0">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mn-ea"/>
                <a:cs typeface="+mn-ea"/>
              </a:rPr>
              <a:t>Bugzilla</a:t>
            </a:r>
            <a:r>
              <a:rPr kumimoji="0" lang="zh-CN" altLang="en-US" sz="1800" b="0" i="0" u="none" strike="noStrike" kern="1200" cap="none" spc="0" normalizeH="0" baseline="0" noProof="0" dirty="0">
                <a:ln>
                  <a:noFill/>
                </a:ln>
                <a:solidFill>
                  <a:prstClr val="black"/>
                </a:solidFill>
                <a:effectLst/>
                <a:uLnTx/>
                <a:uFillTx/>
                <a:latin typeface="+mn-ea"/>
                <a:cs typeface="+mn-ea"/>
              </a:rPr>
              <a:t>是一个</a:t>
            </a:r>
            <a:r>
              <a:rPr kumimoji="0" lang="en-US" altLang="zh-CN" sz="1800" b="0" i="0" u="none" strike="noStrike" kern="1200" cap="none" spc="0" normalizeH="0" baseline="0" noProof="0" dirty="0">
                <a:ln>
                  <a:noFill/>
                </a:ln>
                <a:solidFill>
                  <a:prstClr val="black"/>
                </a:solidFill>
                <a:effectLst/>
                <a:uLnTx/>
                <a:uFillTx/>
                <a:latin typeface="+mn-ea"/>
                <a:cs typeface="+mn-ea"/>
              </a:rPr>
              <a:t>bug</a:t>
            </a:r>
            <a:r>
              <a:rPr kumimoji="0" lang="zh-CN" altLang="en-US" sz="1800" b="0" i="0" u="none" strike="noStrike" kern="1200" cap="none" spc="0" normalizeH="0" baseline="0" noProof="0" dirty="0">
                <a:ln>
                  <a:noFill/>
                </a:ln>
                <a:solidFill>
                  <a:prstClr val="black"/>
                </a:solidFill>
                <a:effectLst/>
                <a:uLnTx/>
                <a:uFillTx/>
                <a:latin typeface="+mn-ea"/>
                <a:cs typeface="+mn-ea"/>
              </a:rPr>
              <a:t>跟踪系统</a:t>
            </a:r>
            <a:endParaRPr kumimoji="0" lang="en-US" altLang="zh-CN" sz="1800" b="0" i="0" u="none" strike="noStrike" kern="1200" cap="none" spc="0" normalizeH="0" baseline="0" noProof="0" dirty="0">
              <a:ln>
                <a:noFill/>
              </a:ln>
              <a:solidFill>
                <a:prstClr val="black"/>
              </a:solidFill>
              <a:effectLst/>
              <a:uLnTx/>
              <a:uFillTx/>
              <a:latin typeface="+mn-ea"/>
              <a:cs typeface="+mn-ea"/>
            </a:endParaRPr>
          </a:p>
          <a:p>
            <a:pPr>
              <a:lnSpc>
                <a:spcPct val="130000"/>
              </a:lnSpc>
              <a:defRPr/>
            </a:pPr>
            <a:r>
              <a:rPr kumimoji="0" lang="zh-CN" altLang="en-US" sz="1800" b="0" i="0" u="none" strike="noStrike" kern="1200" cap="none" spc="0" normalizeH="0" baseline="0" noProof="0" dirty="0">
                <a:ln>
                  <a:noFill/>
                </a:ln>
                <a:solidFill>
                  <a:prstClr val="black"/>
                </a:solidFill>
                <a:effectLst/>
                <a:uLnTx/>
                <a:uFillTx/>
                <a:latin typeface="+mn-ea"/>
                <a:cs typeface="+mn-ea"/>
              </a:rPr>
              <a:t>这是我们的错误报告来源</a:t>
            </a:r>
            <a:endParaRPr kumimoji="0" lang="en-US" altLang="zh-CN" sz="1800" b="0" i="0" u="none" strike="noStrike" kern="1200" cap="none" spc="0" normalizeH="0" baseline="0" noProof="0" dirty="0">
              <a:ln>
                <a:noFill/>
              </a:ln>
              <a:solidFill>
                <a:prstClr val="black"/>
              </a:solidFill>
              <a:effectLst/>
              <a:uLnTx/>
              <a:uFillTx/>
              <a:latin typeface="+mn-ea"/>
              <a:cs typeface="+mn-ea"/>
            </a:endParaRPr>
          </a:p>
        </p:txBody>
      </p:sp>
      <p:sp>
        <p:nvSpPr>
          <p:cNvPr id="140" name="椭圆 139">
            <a:extLst>
              <a:ext uri="{FF2B5EF4-FFF2-40B4-BE49-F238E27FC236}">
                <a16:creationId xmlns:a16="http://schemas.microsoft.com/office/drawing/2014/main" id="{77D71D26-5C24-4D90-9270-AE6CC7A07C0B}"/>
              </a:ext>
            </a:extLst>
          </p:cNvPr>
          <p:cNvSpPr/>
          <p:nvPr/>
        </p:nvSpPr>
        <p:spPr>
          <a:xfrm>
            <a:off x="5090303" y="2002821"/>
            <a:ext cx="115509" cy="11550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cs typeface="+mn-ea"/>
            </a:endParaRPr>
          </a:p>
        </p:txBody>
      </p:sp>
      <p:sp>
        <p:nvSpPr>
          <p:cNvPr id="2" name="日期占位符 1">
            <a:extLst>
              <a:ext uri="{FF2B5EF4-FFF2-40B4-BE49-F238E27FC236}">
                <a16:creationId xmlns:a16="http://schemas.microsoft.com/office/drawing/2014/main" id="{09A968AC-1FB8-4D23-885D-752B986EC7C3}"/>
              </a:ext>
            </a:extLst>
          </p:cNvPr>
          <p:cNvSpPr>
            <a:spLocks noGrp="1"/>
          </p:cNvSpPr>
          <p:nvPr>
            <p:ph type="dt" sz="half" idx="12"/>
          </p:nvPr>
        </p:nvSpPr>
        <p:spPr>
          <a:xfrm>
            <a:off x="660400" y="6235702"/>
            <a:ext cx="3342640" cy="365125"/>
          </a:xfrm>
        </p:spPr>
        <p:txBody>
          <a:bodyPr/>
          <a:lstStyle/>
          <a:p>
            <a:r>
              <a:rPr lang="zh-CN" altLang="en-US" i="1" spc="300" dirty="0">
                <a:solidFill>
                  <a:schemeClr val="accent1"/>
                </a:solidFill>
                <a:latin typeface="+mn-ea"/>
                <a:cs typeface="+mn-ea"/>
              </a:rPr>
              <a:t>止于至善</a:t>
            </a:r>
            <a:endParaRPr lang="zh-CN" altLang="en-US" spc="300" dirty="0">
              <a:solidFill>
                <a:schemeClr val="bg1">
                  <a:lumMod val="75000"/>
                </a:schemeClr>
              </a:solidFill>
              <a:cs typeface="+mn-ea"/>
            </a:endParaRPr>
          </a:p>
        </p:txBody>
      </p:sp>
      <p:sp>
        <p:nvSpPr>
          <p:cNvPr id="3" name="灯片编号占位符 2">
            <a:extLst>
              <a:ext uri="{FF2B5EF4-FFF2-40B4-BE49-F238E27FC236}">
                <a16:creationId xmlns:a16="http://schemas.microsoft.com/office/drawing/2014/main" id="{932A170A-41D5-4A40-AF6B-1A6479159082}"/>
              </a:ext>
            </a:extLst>
          </p:cNvPr>
          <p:cNvSpPr>
            <a:spLocks noGrp="1"/>
          </p:cNvSpPr>
          <p:nvPr>
            <p:ph type="sldNum" sz="quarter" idx="14"/>
          </p:nvPr>
        </p:nvSpPr>
        <p:spPr/>
        <p:txBody>
          <a:bodyPr/>
          <a:lstStyle/>
          <a:p>
            <a:fld id="{C79ECAFE-A460-4E13-ABCB-32CAE6136244}" type="slidenum">
              <a:rPr lang="zh-CN" altLang="en-US" smtClean="0"/>
              <a:pPr/>
              <a:t>13</a:t>
            </a:fld>
            <a:endParaRPr lang="zh-CN" altLang="en-US" dirty="0"/>
          </a:p>
        </p:txBody>
      </p:sp>
      <p:sp>
        <p:nvSpPr>
          <p:cNvPr id="6" name="文本框 5">
            <a:extLst>
              <a:ext uri="{FF2B5EF4-FFF2-40B4-BE49-F238E27FC236}">
                <a16:creationId xmlns:a16="http://schemas.microsoft.com/office/drawing/2014/main" id="{B70992AF-0870-43EC-BCAE-4CA8FA7505F5}"/>
              </a:ext>
            </a:extLst>
          </p:cNvPr>
          <p:cNvSpPr txBox="1"/>
          <p:nvPr/>
        </p:nvSpPr>
        <p:spPr>
          <a:xfrm>
            <a:off x="4846300" y="3288517"/>
            <a:ext cx="2492990" cy="646331"/>
          </a:xfrm>
          <a:prstGeom prst="rect">
            <a:avLst/>
          </a:prstGeom>
          <a:noFill/>
        </p:spPr>
        <p:txBody>
          <a:bodyPr wrap="none" rtlCol="0">
            <a:spAutoFit/>
          </a:bodyPr>
          <a:lstStyle/>
          <a:p>
            <a:r>
              <a:rPr lang="zh-CN" altLang="en-US" sz="3600" b="1" dirty="0">
                <a:solidFill>
                  <a:srgbClr val="445437"/>
                </a:solidFill>
              </a:rPr>
              <a:t>数据集处理</a:t>
            </a:r>
          </a:p>
        </p:txBody>
      </p:sp>
      <p:grpSp>
        <p:nvGrpSpPr>
          <p:cNvPr id="37" name="组合 36">
            <a:extLst>
              <a:ext uri="{FF2B5EF4-FFF2-40B4-BE49-F238E27FC236}">
                <a16:creationId xmlns:a16="http://schemas.microsoft.com/office/drawing/2014/main" id="{15427E02-32EE-436E-A532-9391AE9480D0}"/>
              </a:ext>
            </a:extLst>
          </p:cNvPr>
          <p:cNvGrpSpPr/>
          <p:nvPr/>
        </p:nvGrpSpPr>
        <p:grpSpPr>
          <a:xfrm>
            <a:off x="4252744" y="1792854"/>
            <a:ext cx="3686512" cy="3678692"/>
            <a:chOff x="1620902" y="1879981"/>
            <a:chExt cx="4317159" cy="4308002"/>
          </a:xfrm>
        </p:grpSpPr>
        <p:sp>
          <p:nvSpPr>
            <p:cNvPr id="39" name="任意多边形: 形状 38">
              <a:extLst>
                <a:ext uri="{FF2B5EF4-FFF2-40B4-BE49-F238E27FC236}">
                  <a16:creationId xmlns:a16="http://schemas.microsoft.com/office/drawing/2014/main" id="{1DE5785E-F402-48C3-B30F-61A2AF0ACC74}"/>
                </a:ext>
              </a:extLst>
            </p:cNvPr>
            <p:cNvSpPr/>
            <p:nvPr/>
          </p:nvSpPr>
          <p:spPr>
            <a:xfrm>
              <a:off x="3900064" y="1879981"/>
              <a:ext cx="1706900" cy="1237263"/>
            </a:xfrm>
            <a:custGeom>
              <a:avLst/>
              <a:gdLst>
                <a:gd name="connsiteX0" fmla="*/ 0 w 1706900"/>
                <a:gd name="connsiteY0" fmla="*/ 0 h 1237263"/>
                <a:gd name="connsiteX1" fmla="*/ 100119 w 1706900"/>
                <a:gd name="connsiteY1" fmla="*/ 5056 h 1237263"/>
                <a:gd name="connsiteX2" fmla="*/ 1669345 w 1706900"/>
                <a:gd name="connsiteY2" fmla="*/ 945608 h 1237263"/>
                <a:gd name="connsiteX3" fmla="*/ 1706900 w 1706900"/>
                <a:gd name="connsiteY3" fmla="*/ 1007425 h 1237263"/>
                <a:gd name="connsiteX4" fmla="*/ 1607514 w 1706900"/>
                <a:gd name="connsiteY4" fmla="*/ 1237263 h 1237263"/>
                <a:gd name="connsiteX5" fmla="*/ 1378393 w 1706900"/>
                <a:gd name="connsiteY5" fmla="*/ 1210690 h 1237263"/>
                <a:gd name="connsiteX6" fmla="*/ 1348697 w 1706900"/>
                <a:gd name="connsiteY6" fmla="*/ 1161809 h 1237263"/>
                <a:gd name="connsiteX7" fmla="*/ 60582 w 1706900"/>
                <a:gd name="connsiteY7" fmla="*/ 389747 h 1237263"/>
                <a:gd name="connsiteX8" fmla="*/ 57365 w 1706900"/>
                <a:gd name="connsiteY8" fmla="*/ 389585 h 1237263"/>
                <a:gd name="connsiteX9" fmla="*/ 173430 w 1706900"/>
                <a:gd name="connsiteY9" fmla="*/ 233391 h 1237263"/>
                <a:gd name="connsiteX10" fmla="*/ 0 w 1706900"/>
                <a:gd name="connsiteY10" fmla="*/ 0 h 1237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06900" h="1237263">
                  <a:moveTo>
                    <a:pt x="0" y="0"/>
                  </a:moveTo>
                  <a:lnTo>
                    <a:pt x="100119" y="5056"/>
                  </a:lnTo>
                  <a:cubicBezTo>
                    <a:pt x="753205" y="71380"/>
                    <a:pt x="1320224" y="428841"/>
                    <a:pt x="1669345" y="945608"/>
                  </a:cubicBezTo>
                  <a:lnTo>
                    <a:pt x="1706900" y="1007425"/>
                  </a:lnTo>
                  <a:lnTo>
                    <a:pt x="1607514" y="1237263"/>
                  </a:lnTo>
                  <a:lnTo>
                    <a:pt x="1378393" y="1210690"/>
                  </a:lnTo>
                  <a:lnTo>
                    <a:pt x="1348697" y="1161809"/>
                  </a:lnTo>
                  <a:cubicBezTo>
                    <a:pt x="1062117" y="737616"/>
                    <a:pt x="596675" y="444190"/>
                    <a:pt x="60582" y="389747"/>
                  </a:cubicBezTo>
                  <a:lnTo>
                    <a:pt x="57365" y="389585"/>
                  </a:lnTo>
                  <a:lnTo>
                    <a:pt x="173430" y="233391"/>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endParaRPr>
            </a:p>
          </p:txBody>
        </p:sp>
        <p:sp>
          <p:nvSpPr>
            <p:cNvPr id="40" name="任意多边形: 形状 39">
              <a:extLst>
                <a:ext uri="{FF2B5EF4-FFF2-40B4-BE49-F238E27FC236}">
                  <a16:creationId xmlns:a16="http://schemas.microsoft.com/office/drawing/2014/main" id="{D1C2FC21-C688-4530-B293-BB2E330ED50C}"/>
                </a:ext>
              </a:extLst>
            </p:cNvPr>
            <p:cNvSpPr/>
            <p:nvPr/>
          </p:nvSpPr>
          <p:spPr>
            <a:xfrm>
              <a:off x="1955152" y="1882035"/>
              <a:ext cx="1834991" cy="1183807"/>
            </a:xfrm>
            <a:custGeom>
              <a:avLst/>
              <a:gdLst>
                <a:gd name="connsiteX0" fmla="*/ 1663087 w 1834991"/>
                <a:gd name="connsiteY0" fmla="*/ 0 h 1183807"/>
                <a:gd name="connsiteX1" fmla="*/ 1834991 w 1834991"/>
                <a:gd name="connsiteY1" fmla="*/ 231337 h 1183807"/>
                <a:gd name="connsiteX2" fmla="*/ 1721754 w 1834991"/>
                <a:gd name="connsiteY2" fmla="*/ 383725 h 1183807"/>
                <a:gd name="connsiteX3" fmla="*/ 1643165 w 1834991"/>
                <a:gd name="connsiteY3" fmla="*/ 387693 h 1183807"/>
                <a:gd name="connsiteX4" fmla="*/ 355050 w 1834991"/>
                <a:gd name="connsiteY4" fmla="*/ 1159755 h 1183807"/>
                <a:gd name="connsiteX5" fmla="*/ 340438 w 1834991"/>
                <a:gd name="connsiteY5" fmla="*/ 1183807 h 1183807"/>
                <a:gd name="connsiteX6" fmla="*/ 248570 w 1834991"/>
                <a:gd name="connsiteY6" fmla="*/ 971353 h 1183807"/>
                <a:gd name="connsiteX7" fmla="*/ 0 w 1834991"/>
                <a:gd name="connsiteY7" fmla="*/ 1000182 h 1183807"/>
                <a:gd name="connsiteX8" fmla="*/ 34402 w 1834991"/>
                <a:gd name="connsiteY8" fmla="*/ 943554 h 1183807"/>
                <a:gd name="connsiteX9" fmla="*/ 1603628 w 1834991"/>
                <a:gd name="connsiteY9" fmla="*/ 3002 h 1183807"/>
                <a:gd name="connsiteX10" fmla="*/ 1663087 w 1834991"/>
                <a:gd name="connsiteY10" fmla="*/ 0 h 1183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34991" h="1183807">
                  <a:moveTo>
                    <a:pt x="1663087" y="0"/>
                  </a:moveTo>
                  <a:lnTo>
                    <a:pt x="1834991" y="231337"/>
                  </a:lnTo>
                  <a:lnTo>
                    <a:pt x="1721754" y="383725"/>
                  </a:lnTo>
                  <a:lnTo>
                    <a:pt x="1643165" y="387693"/>
                  </a:lnTo>
                  <a:cubicBezTo>
                    <a:pt x="1107073" y="442136"/>
                    <a:pt x="641630" y="735562"/>
                    <a:pt x="355050" y="1159755"/>
                  </a:cubicBezTo>
                  <a:lnTo>
                    <a:pt x="340438" y="1183807"/>
                  </a:lnTo>
                  <a:lnTo>
                    <a:pt x="248570" y="971353"/>
                  </a:lnTo>
                  <a:lnTo>
                    <a:pt x="0" y="1000182"/>
                  </a:lnTo>
                  <a:lnTo>
                    <a:pt x="34402" y="943554"/>
                  </a:lnTo>
                  <a:cubicBezTo>
                    <a:pt x="383524" y="426787"/>
                    <a:pt x="950542" y="69326"/>
                    <a:pt x="1603628" y="3002"/>
                  </a:cubicBezTo>
                  <a:lnTo>
                    <a:pt x="1663087"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endParaRPr>
            </a:p>
          </p:txBody>
        </p:sp>
        <p:sp>
          <p:nvSpPr>
            <p:cNvPr id="41" name="任意多边形: 形状 40">
              <a:extLst>
                <a:ext uri="{FF2B5EF4-FFF2-40B4-BE49-F238E27FC236}">
                  <a16:creationId xmlns:a16="http://schemas.microsoft.com/office/drawing/2014/main" id="{D50A40DF-9A70-44A2-9F73-D719BEB312E4}"/>
                </a:ext>
              </a:extLst>
            </p:cNvPr>
            <p:cNvSpPr/>
            <p:nvPr/>
          </p:nvSpPr>
          <p:spPr>
            <a:xfrm>
              <a:off x="1620902" y="3098778"/>
              <a:ext cx="601700" cy="1890077"/>
            </a:xfrm>
            <a:custGeom>
              <a:avLst/>
              <a:gdLst>
                <a:gd name="connsiteX0" fmla="*/ 441143 w 601700"/>
                <a:gd name="connsiteY0" fmla="*/ 0 h 1890077"/>
                <a:gd name="connsiteX1" fmla="*/ 536850 w 601700"/>
                <a:gd name="connsiteY1" fmla="*/ 221330 h 1890077"/>
                <a:gd name="connsiteX2" fmla="*/ 525932 w 601700"/>
                <a:gd name="connsiteY2" fmla="*/ 243993 h 1890077"/>
                <a:gd name="connsiteX3" fmla="*/ 386688 w 601700"/>
                <a:gd name="connsiteY3" fmla="*/ 933693 h 1890077"/>
                <a:gd name="connsiteX4" fmla="*/ 600546 w 601700"/>
                <a:gd name="connsiteY4" fmla="*/ 1778281 h 1890077"/>
                <a:gd name="connsiteX5" fmla="*/ 601700 w 601700"/>
                <a:gd name="connsiteY5" fmla="*/ 1780180 h 1890077"/>
                <a:gd name="connsiteX6" fmla="*/ 288806 w 601700"/>
                <a:gd name="connsiteY6" fmla="*/ 1743891 h 1890077"/>
                <a:gd name="connsiteX7" fmla="*/ 225593 w 601700"/>
                <a:gd name="connsiteY7" fmla="*/ 1890077 h 1890077"/>
                <a:gd name="connsiteX8" fmla="*/ 169632 w 601700"/>
                <a:gd name="connsiteY8" fmla="*/ 1773909 h 1890077"/>
                <a:gd name="connsiteX9" fmla="*/ 0 w 601700"/>
                <a:gd name="connsiteY9" fmla="*/ 933693 h 1890077"/>
                <a:gd name="connsiteX10" fmla="*/ 169632 w 601700"/>
                <a:gd name="connsiteY10" fmla="*/ 93477 h 1890077"/>
                <a:gd name="connsiteX11" fmla="*/ 201260 w 601700"/>
                <a:gd name="connsiteY11" fmla="*/ 27822 h 1890077"/>
                <a:gd name="connsiteX12" fmla="*/ 441143 w 601700"/>
                <a:gd name="connsiteY12" fmla="*/ 0 h 1890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01700" h="1890077">
                  <a:moveTo>
                    <a:pt x="441143" y="0"/>
                  </a:moveTo>
                  <a:lnTo>
                    <a:pt x="536850" y="221330"/>
                  </a:lnTo>
                  <a:lnTo>
                    <a:pt x="525932" y="243993"/>
                  </a:lnTo>
                  <a:cubicBezTo>
                    <a:pt x="436270" y="455979"/>
                    <a:pt x="386688" y="689046"/>
                    <a:pt x="386688" y="933693"/>
                  </a:cubicBezTo>
                  <a:cubicBezTo>
                    <a:pt x="386688" y="1239502"/>
                    <a:pt x="464159" y="1527217"/>
                    <a:pt x="600546" y="1778281"/>
                  </a:cubicBezTo>
                  <a:lnTo>
                    <a:pt x="601700" y="1780180"/>
                  </a:lnTo>
                  <a:lnTo>
                    <a:pt x="288806" y="1743891"/>
                  </a:lnTo>
                  <a:lnTo>
                    <a:pt x="225593" y="1890077"/>
                  </a:lnTo>
                  <a:lnTo>
                    <a:pt x="169632" y="1773909"/>
                  </a:lnTo>
                  <a:cubicBezTo>
                    <a:pt x="60402" y="1515661"/>
                    <a:pt x="0" y="1231731"/>
                    <a:pt x="0" y="933693"/>
                  </a:cubicBezTo>
                  <a:cubicBezTo>
                    <a:pt x="0" y="635656"/>
                    <a:pt x="60402" y="351726"/>
                    <a:pt x="169632" y="93477"/>
                  </a:cubicBezTo>
                  <a:lnTo>
                    <a:pt x="201260" y="27822"/>
                  </a:lnTo>
                  <a:lnTo>
                    <a:pt x="441143"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endParaRPr>
            </a:p>
          </p:txBody>
        </p:sp>
        <p:sp>
          <p:nvSpPr>
            <p:cNvPr id="42" name="任意多边形: 形状 41">
              <a:extLst>
                <a:ext uri="{FF2B5EF4-FFF2-40B4-BE49-F238E27FC236}">
                  <a16:creationId xmlns:a16="http://schemas.microsoft.com/office/drawing/2014/main" id="{A8507331-8E34-4836-9D56-8C92BF07D01A}"/>
                </a:ext>
              </a:extLst>
            </p:cNvPr>
            <p:cNvSpPr/>
            <p:nvPr/>
          </p:nvSpPr>
          <p:spPr>
            <a:xfrm>
              <a:off x="5369228" y="3142481"/>
              <a:ext cx="568833" cy="1964042"/>
            </a:xfrm>
            <a:custGeom>
              <a:avLst/>
              <a:gdLst>
                <a:gd name="connsiteX0" fmla="*/ 375224 w 568833"/>
                <a:gd name="connsiteY0" fmla="*/ 0 h 1964042"/>
                <a:gd name="connsiteX1" fmla="*/ 399201 w 568833"/>
                <a:gd name="connsiteY1" fmla="*/ 49773 h 1964042"/>
                <a:gd name="connsiteX2" fmla="*/ 568833 w 568833"/>
                <a:gd name="connsiteY2" fmla="*/ 889989 h 1964042"/>
                <a:gd name="connsiteX3" fmla="*/ 308304 w 568833"/>
                <a:gd name="connsiteY3" fmla="*/ 1918896 h 1964042"/>
                <a:gd name="connsiteX4" fmla="*/ 292489 w 568833"/>
                <a:gd name="connsiteY4" fmla="*/ 1944929 h 1964042"/>
                <a:gd name="connsiteX5" fmla="*/ 127690 w 568833"/>
                <a:gd name="connsiteY5" fmla="*/ 1964042 h 1964042"/>
                <a:gd name="connsiteX6" fmla="*/ 0 w 568833"/>
                <a:gd name="connsiteY6" fmla="*/ 1668747 h 1964042"/>
                <a:gd name="connsiteX7" fmla="*/ 42901 w 568833"/>
                <a:gd name="connsiteY7" fmla="*/ 1579689 h 1964042"/>
                <a:gd name="connsiteX8" fmla="*/ 182145 w 568833"/>
                <a:gd name="connsiteY8" fmla="*/ 889989 h 1964042"/>
                <a:gd name="connsiteX9" fmla="*/ 42901 w 568833"/>
                <a:gd name="connsiteY9" fmla="*/ 200289 h 1964042"/>
                <a:gd name="connsiteX10" fmla="*/ 39004 w 568833"/>
                <a:gd name="connsiteY10" fmla="*/ 192198 h 1964042"/>
                <a:gd name="connsiteX11" fmla="*/ 280027 w 568833"/>
                <a:gd name="connsiteY11" fmla="*/ 220152 h 1964042"/>
                <a:gd name="connsiteX12" fmla="*/ 375224 w 568833"/>
                <a:gd name="connsiteY12" fmla="*/ 0 h 1964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8833" h="1964042">
                  <a:moveTo>
                    <a:pt x="375224" y="0"/>
                  </a:moveTo>
                  <a:lnTo>
                    <a:pt x="399201" y="49773"/>
                  </a:lnTo>
                  <a:cubicBezTo>
                    <a:pt x="508431" y="308022"/>
                    <a:pt x="568833" y="591952"/>
                    <a:pt x="568833" y="889989"/>
                  </a:cubicBezTo>
                  <a:cubicBezTo>
                    <a:pt x="568833" y="1262536"/>
                    <a:pt x="474455" y="1613040"/>
                    <a:pt x="308304" y="1918896"/>
                  </a:cubicBezTo>
                  <a:lnTo>
                    <a:pt x="292489" y="1944929"/>
                  </a:lnTo>
                  <a:lnTo>
                    <a:pt x="127690" y="1964042"/>
                  </a:lnTo>
                  <a:lnTo>
                    <a:pt x="0" y="1668747"/>
                  </a:lnTo>
                  <a:lnTo>
                    <a:pt x="42901" y="1579689"/>
                  </a:lnTo>
                  <a:cubicBezTo>
                    <a:pt x="132564" y="1367703"/>
                    <a:pt x="182145" y="1134636"/>
                    <a:pt x="182145" y="889989"/>
                  </a:cubicBezTo>
                  <a:cubicBezTo>
                    <a:pt x="182145" y="645342"/>
                    <a:pt x="132564" y="412275"/>
                    <a:pt x="42901" y="200289"/>
                  </a:cubicBezTo>
                  <a:lnTo>
                    <a:pt x="39004" y="192198"/>
                  </a:lnTo>
                  <a:lnTo>
                    <a:pt x="280027" y="220152"/>
                  </a:lnTo>
                  <a:lnTo>
                    <a:pt x="375224"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endParaRPr>
            </a:p>
          </p:txBody>
        </p:sp>
        <p:sp>
          <p:nvSpPr>
            <p:cNvPr id="43" name="任意多边形: 形状 42">
              <a:extLst>
                <a:ext uri="{FF2B5EF4-FFF2-40B4-BE49-F238E27FC236}">
                  <a16:creationId xmlns:a16="http://schemas.microsoft.com/office/drawing/2014/main" id="{89B825F1-28DB-469F-9038-714CEAD81FB1}"/>
                </a:ext>
              </a:extLst>
            </p:cNvPr>
            <p:cNvSpPr/>
            <p:nvPr/>
          </p:nvSpPr>
          <p:spPr>
            <a:xfrm>
              <a:off x="3768820" y="5053385"/>
              <a:ext cx="1728762" cy="1134598"/>
            </a:xfrm>
            <a:custGeom>
              <a:avLst/>
              <a:gdLst>
                <a:gd name="connsiteX0" fmla="*/ 1457333 w 1728762"/>
                <a:gd name="connsiteY0" fmla="*/ 0 h 1134598"/>
                <a:gd name="connsiteX1" fmla="*/ 1586421 w 1728762"/>
                <a:gd name="connsiteY1" fmla="*/ 298528 h 1134598"/>
                <a:gd name="connsiteX2" fmla="*/ 1728762 w 1728762"/>
                <a:gd name="connsiteY2" fmla="*/ 282020 h 1134598"/>
                <a:gd name="connsiteX3" fmla="*/ 1676325 w 1728762"/>
                <a:gd name="connsiteY3" fmla="*/ 352142 h 1134598"/>
                <a:gd name="connsiteX4" fmla="*/ 231363 w 1728762"/>
                <a:gd name="connsiteY4" fmla="*/ 1126519 h 1134598"/>
                <a:gd name="connsiteX5" fmla="*/ 71377 w 1728762"/>
                <a:gd name="connsiteY5" fmla="*/ 1134598 h 1134598"/>
                <a:gd name="connsiteX6" fmla="*/ 0 w 1728762"/>
                <a:gd name="connsiteY6" fmla="*/ 1038544 h 1134598"/>
                <a:gd name="connsiteX7" fmla="*/ 224152 w 1728762"/>
                <a:gd name="connsiteY7" fmla="*/ 736895 h 1134598"/>
                <a:gd name="connsiteX8" fmla="*/ 367759 w 1728762"/>
                <a:gd name="connsiteY8" fmla="*/ 714977 h 1134598"/>
                <a:gd name="connsiteX9" fmla="*/ 1377938 w 1728762"/>
                <a:gd name="connsiteY9" fmla="*/ 106172 h 1134598"/>
                <a:gd name="connsiteX10" fmla="*/ 1457333 w 1728762"/>
                <a:gd name="connsiteY10" fmla="*/ 0 h 1134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28762" h="1134598">
                  <a:moveTo>
                    <a:pt x="1457333" y="0"/>
                  </a:moveTo>
                  <a:lnTo>
                    <a:pt x="1586421" y="298528"/>
                  </a:lnTo>
                  <a:lnTo>
                    <a:pt x="1728762" y="282020"/>
                  </a:lnTo>
                  <a:lnTo>
                    <a:pt x="1676325" y="352142"/>
                  </a:lnTo>
                  <a:cubicBezTo>
                    <a:pt x="1324401" y="778576"/>
                    <a:pt x="811884" y="1067565"/>
                    <a:pt x="231363" y="1126519"/>
                  </a:cubicBezTo>
                  <a:lnTo>
                    <a:pt x="71377" y="1134598"/>
                  </a:lnTo>
                  <a:lnTo>
                    <a:pt x="0" y="1038544"/>
                  </a:lnTo>
                  <a:lnTo>
                    <a:pt x="224152" y="736895"/>
                  </a:lnTo>
                  <a:lnTo>
                    <a:pt x="367759" y="714977"/>
                  </a:lnTo>
                  <a:cubicBezTo>
                    <a:pt x="771469" y="632367"/>
                    <a:pt x="1125168" y="412460"/>
                    <a:pt x="1377938" y="106172"/>
                  </a:cubicBezTo>
                  <a:lnTo>
                    <a:pt x="1457333"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endParaRPr>
            </a:p>
          </p:txBody>
        </p:sp>
        <p:sp>
          <p:nvSpPr>
            <p:cNvPr id="44" name="任意多边形: 形状 43">
              <a:extLst>
                <a:ext uri="{FF2B5EF4-FFF2-40B4-BE49-F238E27FC236}">
                  <a16:creationId xmlns:a16="http://schemas.microsoft.com/office/drawing/2014/main" id="{1A5AA28D-56D1-4CC8-812D-988213D54BE2}"/>
                </a:ext>
              </a:extLst>
            </p:cNvPr>
            <p:cNvSpPr/>
            <p:nvPr/>
          </p:nvSpPr>
          <p:spPr>
            <a:xfrm>
              <a:off x="1987455" y="5088058"/>
              <a:ext cx="1714606" cy="1090480"/>
            </a:xfrm>
            <a:custGeom>
              <a:avLst/>
              <a:gdLst>
                <a:gd name="connsiteX0" fmla="*/ 63929 w 1714606"/>
                <a:gd name="connsiteY0" fmla="*/ 0 h 1090480"/>
                <a:gd name="connsiteX1" fmla="*/ 400470 w 1714606"/>
                <a:gd name="connsiteY1" fmla="*/ 39031 h 1090480"/>
                <a:gd name="connsiteX2" fmla="*/ 424749 w 1714606"/>
                <a:gd name="connsiteY2" fmla="*/ 71499 h 1090480"/>
                <a:gd name="connsiteX3" fmla="*/ 1610861 w 1714606"/>
                <a:gd name="connsiteY3" fmla="*/ 707155 h 1090480"/>
                <a:gd name="connsiteX4" fmla="*/ 1714606 w 1714606"/>
                <a:gd name="connsiteY4" fmla="*/ 712394 h 1090480"/>
                <a:gd name="connsiteX5" fmla="*/ 1498013 w 1714606"/>
                <a:gd name="connsiteY5" fmla="*/ 1003871 h 1090480"/>
                <a:gd name="connsiteX6" fmla="*/ 1562371 w 1714606"/>
                <a:gd name="connsiteY6" fmla="*/ 1090480 h 1090480"/>
                <a:gd name="connsiteX7" fmla="*/ 1356997 w 1714606"/>
                <a:gd name="connsiteY7" fmla="*/ 1059136 h 1090480"/>
                <a:gd name="connsiteX8" fmla="*/ 2098 w 1714606"/>
                <a:gd name="connsiteY8" fmla="*/ 151294 h 1090480"/>
                <a:gd name="connsiteX9" fmla="*/ 0 w 1714606"/>
                <a:gd name="connsiteY9" fmla="*/ 147841 h 1090480"/>
                <a:gd name="connsiteX10" fmla="*/ 63929 w 1714606"/>
                <a:gd name="connsiteY10" fmla="*/ 0 h 1090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14606" h="1090480">
                  <a:moveTo>
                    <a:pt x="63929" y="0"/>
                  </a:moveTo>
                  <a:lnTo>
                    <a:pt x="400470" y="39031"/>
                  </a:lnTo>
                  <a:lnTo>
                    <a:pt x="424749" y="71499"/>
                  </a:lnTo>
                  <a:cubicBezTo>
                    <a:pt x="713630" y="421542"/>
                    <a:pt x="1134334" y="658761"/>
                    <a:pt x="1610861" y="707155"/>
                  </a:cubicBezTo>
                  <a:lnTo>
                    <a:pt x="1714606" y="712394"/>
                  </a:lnTo>
                  <a:lnTo>
                    <a:pt x="1498013" y="1003871"/>
                  </a:lnTo>
                  <a:lnTo>
                    <a:pt x="1562371" y="1090480"/>
                  </a:lnTo>
                  <a:lnTo>
                    <a:pt x="1356997" y="1059136"/>
                  </a:lnTo>
                  <a:cubicBezTo>
                    <a:pt x="794924" y="944120"/>
                    <a:pt x="312428" y="610643"/>
                    <a:pt x="2098" y="151294"/>
                  </a:cubicBezTo>
                  <a:lnTo>
                    <a:pt x="0" y="147841"/>
                  </a:lnTo>
                  <a:lnTo>
                    <a:pt x="63929"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endParaRPr>
            </a:p>
          </p:txBody>
        </p:sp>
      </p:grpSp>
    </p:spTree>
    <p:extLst>
      <p:ext uri="{BB962C8B-B14F-4D97-AF65-F5344CB8AC3E}">
        <p14:creationId xmlns:p14="http://schemas.microsoft.com/office/powerpoint/2010/main" val="340186710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4">
            <a:extLst>
              <a:ext uri="{FF2B5EF4-FFF2-40B4-BE49-F238E27FC236}">
                <a16:creationId xmlns:a16="http://schemas.microsoft.com/office/drawing/2014/main" id="{FA85A816-FFFE-491C-A887-338405603EB0}"/>
              </a:ext>
            </a:extLst>
          </p:cNvPr>
          <p:cNvSpPr>
            <a:spLocks noGrp="1"/>
          </p:cNvSpPr>
          <p:nvPr>
            <p:ph type="dt" sz="half" idx="14"/>
          </p:nvPr>
        </p:nvSpPr>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6" name="灯片编号占位符 5">
            <a:extLst>
              <a:ext uri="{FF2B5EF4-FFF2-40B4-BE49-F238E27FC236}">
                <a16:creationId xmlns:a16="http://schemas.microsoft.com/office/drawing/2014/main" id="{EE1F4C03-1C04-4287-9B4A-2C30D203D681}"/>
              </a:ext>
            </a:extLst>
          </p:cNvPr>
          <p:cNvSpPr>
            <a:spLocks noGrp="1"/>
          </p:cNvSpPr>
          <p:nvPr>
            <p:ph type="sldNum" sz="quarter" idx="16"/>
          </p:nvPr>
        </p:nvSpPr>
        <p:spPr/>
        <p:txBody>
          <a:bodyPr/>
          <a:lstStyle/>
          <a:p>
            <a:fld id="{C79ECAFE-A460-4E13-ABCB-32CAE6136244}" type="slidenum">
              <a:rPr lang="zh-CN" altLang="en-US" smtClean="0"/>
              <a:pPr/>
              <a:t>14</a:t>
            </a:fld>
            <a:endParaRPr lang="zh-CN" altLang="en-US" dirty="0"/>
          </a:p>
        </p:txBody>
      </p:sp>
      <p:sp>
        <p:nvSpPr>
          <p:cNvPr id="7" name="文本框 6">
            <a:extLst>
              <a:ext uri="{FF2B5EF4-FFF2-40B4-BE49-F238E27FC236}">
                <a16:creationId xmlns:a16="http://schemas.microsoft.com/office/drawing/2014/main" id="{50FF1AD9-3928-4EBE-8CB6-41DDBD768242}"/>
              </a:ext>
            </a:extLst>
          </p:cNvPr>
          <p:cNvSpPr txBox="1"/>
          <p:nvPr/>
        </p:nvSpPr>
        <p:spPr>
          <a:xfrm>
            <a:off x="850446" y="1191986"/>
            <a:ext cx="10491107" cy="369332"/>
          </a:xfrm>
          <a:prstGeom prst="rect">
            <a:avLst/>
          </a:prstGeom>
          <a:noFill/>
        </p:spPr>
        <p:txBody>
          <a:bodyPr wrap="square" rtlCol="0">
            <a:spAutoFit/>
          </a:bodyPr>
          <a:lstStyle/>
          <a:p>
            <a:r>
              <a:rPr lang="en-US" altLang="zh-CN"/>
              <a:t>Bugziila</a:t>
            </a:r>
            <a:r>
              <a:rPr lang="zh-CN" altLang="en-US"/>
              <a:t>是一个开源的缺陷跟踪系统，它经常用来帮助用户管理软件开发，建立完善的</a:t>
            </a:r>
            <a:r>
              <a:rPr lang="en-US" altLang="zh-CN"/>
              <a:t>BUG</a:t>
            </a:r>
            <a:r>
              <a:rPr lang="zh-CN" altLang="en-US"/>
              <a:t>跟踪体系。</a:t>
            </a:r>
          </a:p>
        </p:txBody>
      </p:sp>
      <p:pic>
        <p:nvPicPr>
          <p:cNvPr id="9" name="图片 8" descr="文本&#10;&#10;描述已自动生成">
            <a:extLst>
              <a:ext uri="{FF2B5EF4-FFF2-40B4-BE49-F238E27FC236}">
                <a16:creationId xmlns:a16="http://schemas.microsoft.com/office/drawing/2014/main" id="{A2D3FA09-EE81-4750-84E7-08B6C2ABC6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2308" y="1924722"/>
            <a:ext cx="5041646" cy="2017480"/>
          </a:xfrm>
          <a:prstGeom prst="rect">
            <a:avLst/>
          </a:prstGeom>
        </p:spPr>
      </p:pic>
      <p:pic>
        <p:nvPicPr>
          <p:cNvPr id="11" name="图片 10" descr="文本&#10;&#10;描述已自动生成">
            <a:extLst>
              <a:ext uri="{FF2B5EF4-FFF2-40B4-BE49-F238E27FC236}">
                <a16:creationId xmlns:a16="http://schemas.microsoft.com/office/drawing/2014/main" id="{D75BFF0C-FB4C-4CBF-AD3E-78837FC013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308" y="3942202"/>
            <a:ext cx="5041646" cy="1358970"/>
          </a:xfrm>
          <a:prstGeom prst="rect">
            <a:avLst/>
          </a:prstGeom>
        </p:spPr>
      </p:pic>
      <p:sp>
        <p:nvSpPr>
          <p:cNvPr id="12" name="文本框 11">
            <a:extLst>
              <a:ext uri="{FF2B5EF4-FFF2-40B4-BE49-F238E27FC236}">
                <a16:creationId xmlns:a16="http://schemas.microsoft.com/office/drawing/2014/main" id="{4C0487E7-4799-4E11-A935-C8BE4AC2DE29}"/>
              </a:ext>
            </a:extLst>
          </p:cNvPr>
          <p:cNvSpPr txBox="1"/>
          <p:nvPr/>
        </p:nvSpPr>
        <p:spPr>
          <a:xfrm>
            <a:off x="952308" y="5423926"/>
            <a:ext cx="4885156" cy="369332"/>
          </a:xfrm>
          <a:prstGeom prst="rect">
            <a:avLst/>
          </a:prstGeom>
          <a:noFill/>
        </p:spPr>
        <p:txBody>
          <a:bodyPr wrap="square" rtlCol="0">
            <a:spAutoFit/>
          </a:bodyPr>
          <a:lstStyle/>
          <a:p>
            <a:pPr algn="ctr"/>
            <a:r>
              <a:rPr lang="zh-CN" altLang="en-US"/>
              <a:t>利用</a:t>
            </a:r>
            <a:r>
              <a:rPr lang="en-US" altLang="zh-CN"/>
              <a:t>Bugziila</a:t>
            </a:r>
            <a:r>
              <a:rPr lang="zh-CN" altLang="en-US"/>
              <a:t>系统获取的错误报告</a:t>
            </a:r>
          </a:p>
        </p:txBody>
      </p:sp>
      <p:sp>
        <p:nvSpPr>
          <p:cNvPr id="13" name="文本框 12">
            <a:extLst>
              <a:ext uri="{FF2B5EF4-FFF2-40B4-BE49-F238E27FC236}">
                <a16:creationId xmlns:a16="http://schemas.microsoft.com/office/drawing/2014/main" id="{9F3C9198-D171-45E6-A2C2-052398CE88F2}"/>
              </a:ext>
            </a:extLst>
          </p:cNvPr>
          <p:cNvSpPr txBox="1"/>
          <p:nvPr/>
        </p:nvSpPr>
        <p:spPr>
          <a:xfrm>
            <a:off x="6498772" y="2610296"/>
            <a:ext cx="4457700" cy="646331"/>
          </a:xfrm>
          <a:prstGeom prst="rect">
            <a:avLst/>
          </a:prstGeom>
          <a:noFill/>
        </p:spPr>
        <p:txBody>
          <a:bodyPr wrap="square" rtlCol="0">
            <a:spAutoFit/>
          </a:bodyPr>
          <a:lstStyle/>
          <a:p>
            <a:r>
              <a:rPr lang="zh-CN" altLang="en-US" dirty="0"/>
              <a:t>项目数据集的错误报告</a:t>
            </a:r>
            <a:endParaRPr lang="en-US" altLang="zh-CN" dirty="0"/>
          </a:p>
          <a:p>
            <a:r>
              <a:rPr lang="zh-CN" altLang="en-US" dirty="0"/>
              <a:t>正是基于</a:t>
            </a:r>
            <a:r>
              <a:rPr lang="en-US" altLang="zh-CN" dirty="0" err="1"/>
              <a:t>Bugziila</a:t>
            </a:r>
            <a:r>
              <a:rPr lang="zh-CN" altLang="en-US" dirty="0"/>
              <a:t>系统获取的</a:t>
            </a:r>
          </a:p>
        </p:txBody>
      </p:sp>
      <p:sp>
        <p:nvSpPr>
          <p:cNvPr id="14" name="文本框 13">
            <a:extLst>
              <a:ext uri="{FF2B5EF4-FFF2-40B4-BE49-F238E27FC236}">
                <a16:creationId xmlns:a16="http://schemas.microsoft.com/office/drawing/2014/main" id="{DDBE75E9-0980-400F-9859-0FB422B27178}"/>
              </a:ext>
            </a:extLst>
          </p:cNvPr>
          <p:cNvSpPr txBox="1"/>
          <p:nvPr/>
        </p:nvSpPr>
        <p:spPr>
          <a:xfrm>
            <a:off x="6433458" y="4298521"/>
            <a:ext cx="4806234" cy="646331"/>
          </a:xfrm>
          <a:prstGeom prst="rect">
            <a:avLst/>
          </a:prstGeom>
          <a:noFill/>
        </p:spPr>
        <p:txBody>
          <a:bodyPr wrap="square" rtlCol="0">
            <a:spAutoFit/>
          </a:bodyPr>
          <a:lstStyle/>
          <a:p>
            <a:r>
              <a:rPr lang="zh-CN" altLang="en-US" dirty="0"/>
              <a:t>优点：通过这种方式所获取的数据集便于</a:t>
            </a:r>
            <a:endParaRPr lang="en-US" altLang="zh-CN" dirty="0"/>
          </a:p>
          <a:p>
            <a:r>
              <a:rPr lang="en-US" altLang="zh-CN" dirty="0"/>
              <a:t>           </a:t>
            </a:r>
            <a:r>
              <a:rPr lang="zh-CN" altLang="en-US" dirty="0"/>
              <a:t>将模型与同领域其他项目横向对比</a:t>
            </a:r>
          </a:p>
        </p:txBody>
      </p:sp>
      <p:sp>
        <p:nvSpPr>
          <p:cNvPr id="15" name="文本框 14">
            <a:extLst>
              <a:ext uri="{FF2B5EF4-FFF2-40B4-BE49-F238E27FC236}">
                <a16:creationId xmlns:a16="http://schemas.microsoft.com/office/drawing/2014/main" id="{FC94E68B-5499-4ED8-83D7-A36A15A5908A}"/>
              </a:ext>
            </a:extLst>
          </p:cNvPr>
          <p:cNvSpPr txBox="1"/>
          <p:nvPr/>
        </p:nvSpPr>
        <p:spPr>
          <a:xfrm>
            <a:off x="1156633" y="349432"/>
            <a:ext cx="2350174" cy="400110"/>
          </a:xfrm>
          <a:prstGeom prst="rect">
            <a:avLst/>
          </a:prstGeom>
          <a:noFill/>
        </p:spPr>
        <p:txBody>
          <a:bodyPr wrap="squar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chemeClr val="accent1"/>
                </a:solidFill>
                <a:effectLst/>
                <a:uLnTx/>
                <a:uFillTx/>
                <a:latin typeface="Arial"/>
                <a:cs typeface="+mn-ea"/>
              </a:rPr>
              <a:t>Bugzilla</a:t>
            </a:r>
            <a:r>
              <a:rPr kumimoji="0" lang="zh-CN" altLang="en-US" sz="2000" b="1" i="0" u="none" strike="noStrike" kern="1200" cap="none" spc="0" normalizeH="0" baseline="0" noProof="0" dirty="0">
                <a:ln>
                  <a:noFill/>
                </a:ln>
                <a:solidFill>
                  <a:schemeClr val="accent1"/>
                </a:solidFill>
                <a:effectLst/>
                <a:uLnTx/>
                <a:uFillTx/>
                <a:latin typeface="Arial"/>
                <a:cs typeface="+mn-ea"/>
              </a:rPr>
              <a:t>基本介绍</a:t>
            </a:r>
          </a:p>
        </p:txBody>
      </p:sp>
    </p:spTree>
    <p:extLst>
      <p:ext uri="{BB962C8B-B14F-4D97-AF65-F5344CB8AC3E}">
        <p14:creationId xmlns:p14="http://schemas.microsoft.com/office/powerpoint/2010/main" val="423474811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C25B1AB8-6528-47FC-886E-A3B14D50323A}"/>
              </a:ext>
            </a:extLst>
          </p:cNvPr>
          <p:cNvSpPr>
            <a:spLocks noGrp="1"/>
          </p:cNvSpPr>
          <p:nvPr>
            <p:ph type="body" sz="quarter" idx="11"/>
          </p:nvPr>
        </p:nvSpPr>
        <p:spPr>
          <a:xfrm>
            <a:off x="1216933" y="347251"/>
            <a:ext cx="8920029" cy="837217"/>
          </a:xfrm>
        </p:spPr>
        <p:txBody>
          <a:bodyPr/>
          <a:lstStyle/>
          <a:p>
            <a:r>
              <a:rPr lang="en-US" altLang="zh-CN"/>
              <a:t>Git</a:t>
            </a:r>
            <a:r>
              <a:rPr lang="zh-CN" altLang="en-US"/>
              <a:t>管理工具基本介绍</a:t>
            </a:r>
          </a:p>
          <a:p>
            <a:endParaRPr lang="zh-CN" altLang="en-US"/>
          </a:p>
        </p:txBody>
      </p:sp>
      <p:sp>
        <p:nvSpPr>
          <p:cNvPr id="5" name="日期占位符 4">
            <a:extLst>
              <a:ext uri="{FF2B5EF4-FFF2-40B4-BE49-F238E27FC236}">
                <a16:creationId xmlns:a16="http://schemas.microsoft.com/office/drawing/2014/main" id="{8A63B2EB-364D-4243-9C37-B5DC3EEA1E77}"/>
              </a:ext>
            </a:extLst>
          </p:cNvPr>
          <p:cNvSpPr>
            <a:spLocks noGrp="1"/>
          </p:cNvSpPr>
          <p:nvPr>
            <p:ph type="dt" sz="half" idx="14"/>
          </p:nvPr>
        </p:nvSpPr>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6" name="灯片编号占位符 5">
            <a:extLst>
              <a:ext uri="{FF2B5EF4-FFF2-40B4-BE49-F238E27FC236}">
                <a16:creationId xmlns:a16="http://schemas.microsoft.com/office/drawing/2014/main" id="{D6D5C920-4258-4EF4-8E49-A26DF71AEE48}"/>
              </a:ext>
            </a:extLst>
          </p:cNvPr>
          <p:cNvSpPr>
            <a:spLocks noGrp="1"/>
          </p:cNvSpPr>
          <p:nvPr>
            <p:ph type="sldNum" sz="quarter" idx="16"/>
          </p:nvPr>
        </p:nvSpPr>
        <p:spPr/>
        <p:txBody>
          <a:bodyPr/>
          <a:lstStyle/>
          <a:p>
            <a:fld id="{C79ECAFE-A460-4E13-ABCB-32CAE6136244}" type="slidenum">
              <a:rPr lang="zh-CN" altLang="en-US" smtClean="0"/>
              <a:pPr/>
              <a:t>15</a:t>
            </a:fld>
            <a:endParaRPr lang="zh-CN" altLang="en-US" dirty="0"/>
          </a:p>
        </p:txBody>
      </p:sp>
      <p:pic>
        <p:nvPicPr>
          <p:cNvPr id="8" name="图片 7" descr="文本&#10;&#10;描述已自动生成">
            <a:extLst>
              <a:ext uri="{FF2B5EF4-FFF2-40B4-BE49-F238E27FC236}">
                <a16:creationId xmlns:a16="http://schemas.microsoft.com/office/drawing/2014/main" id="{EB5BADBE-1677-4E2F-B833-568AD88FF8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10730" y="1367563"/>
            <a:ext cx="5428720" cy="1734866"/>
          </a:xfrm>
          <a:prstGeom prst="rect">
            <a:avLst/>
          </a:prstGeom>
        </p:spPr>
      </p:pic>
      <p:pic>
        <p:nvPicPr>
          <p:cNvPr id="10" name="图片 9" descr="文本&#10;&#10;描述已自动生成">
            <a:extLst>
              <a:ext uri="{FF2B5EF4-FFF2-40B4-BE49-F238E27FC236}">
                <a16:creationId xmlns:a16="http://schemas.microsoft.com/office/drawing/2014/main" id="{66AA5CC6-A01D-436A-9DE9-19CDDA8692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10730" y="3755572"/>
            <a:ext cx="5428720" cy="1635060"/>
          </a:xfrm>
          <a:prstGeom prst="rect">
            <a:avLst/>
          </a:prstGeom>
        </p:spPr>
      </p:pic>
      <p:sp>
        <p:nvSpPr>
          <p:cNvPr id="11" name="文本框 10">
            <a:extLst>
              <a:ext uri="{FF2B5EF4-FFF2-40B4-BE49-F238E27FC236}">
                <a16:creationId xmlns:a16="http://schemas.microsoft.com/office/drawing/2014/main" id="{3CD491C1-9073-43ED-A23B-43EA1BECBC5C}"/>
              </a:ext>
            </a:extLst>
          </p:cNvPr>
          <p:cNvSpPr txBox="1"/>
          <p:nvPr/>
        </p:nvSpPr>
        <p:spPr>
          <a:xfrm>
            <a:off x="6596743" y="3102429"/>
            <a:ext cx="3706586" cy="369332"/>
          </a:xfrm>
          <a:prstGeom prst="rect">
            <a:avLst/>
          </a:prstGeom>
          <a:noFill/>
        </p:spPr>
        <p:txBody>
          <a:bodyPr wrap="square" rtlCol="0">
            <a:spAutoFit/>
          </a:bodyPr>
          <a:lstStyle/>
          <a:p>
            <a:pPr algn="ctr"/>
            <a:r>
              <a:rPr lang="zh-CN" altLang="en-US"/>
              <a:t>错误源代码</a:t>
            </a:r>
          </a:p>
        </p:txBody>
      </p:sp>
      <p:sp>
        <p:nvSpPr>
          <p:cNvPr id="13" name="文本框 12">
            <a:extLst>
              <a:ext uri="{FF2B5EF4-FFF2-40B4-BE49-F238E27FC236}">
                <a16:creationId xmlns:a16="http://schemas.microsoft.com/office/drawing/2014/main" id="{531D9EF8-F1DD-405D-B7E9-09C436D41ED2}"/>
              </a:ext>
            </a:extLst>
          </p:cNvPr>
          <p:cNvSpPr txBox="1"/>
          <p:nvPr/>
        </p:nvSpPr>
        <p:spPr>
          <a:xfrm>
            <a:off x="6727371" y="5514850"/>
            <a:ext cx="4433207" cy="369332"/>
          </a:xfrm>
          <a:prstGeom prst="rect">
            <a:avLst/>
          </a:prstGeom>
          <a:noFill/>
        </p:spPr>
        <p:txBody>
          <a:bodyPr wrap="square" rtlCol="0">
            <a:spAutoFit/>
          </a:bodyPr>
          <a:lstStyle/>
          <a:p>
            <a:r>
              <a:rPr lang="zh-CN" altLang="en-US"/>
              <a:t>通过 </a:t>
            </a:r>
            <a:r>
              <a:rPr lang="en-US" altLang="zh-CN"/>
              <a:t>git push </a:t>
            </a:r>
            <a:r>
              <a:rPr lang="zh-CN" altLang="en-US"/>
              <a:t>命令提交修改后的代码</a:t>
            </a:r>
          </a:p>
        </p:txBody>
      </p:sp>
      <p:sp>
        <p:nvSpPr>
          <p:cNvPr id="14" name="文本框 13">
            <a:extLst>
              <a:ext uri="{FF2B5EF4-FFF2-40B4-BE49-F238E27FC236}">
                <a16:creationId xmlns:a16="http://schemas.microsoft.com/office/drawing/2014/main" id="{2E6833EB-4FC4-45AD-B711-AE704E0E3B69}"/>
              </a:ext>
            </a:extLst>
          </p:cNvPr>
          <p:cNvSpPr txBox="1"/>
          <p:nvPr/>
        </p:nvSpPr>
        <p:spPr>
          <a:xfrm>
            <a:off x="1216933" y="1859339"/>
            <a:ext cx="3755572" cy="3139321"/>
          </a:xfrm>
          <a:prstGeom prst="rect">
            <a:avLst/>
          </a:prstGeom>
          <a:noFill/>
        </p:spPr>
        <p:txBody>
          <a:bodyPr wrap="square" rtlCol="0">
            <a:spAutoFit/>
          </a:bodyPr>
          <a:lstStyle/>
          <a:p>
            <a:r>
              <a:rPr lang="en-US" altLang="zh-CN" dirty="0"/>
              <a:t>Git</a:t>
            </a:r>
            <a:r>
              <a:rPr lang="zh-CN" altLang="en-US" dirty="0"/>
              <a:t>是一种分布式版本控制系统，</a:t>
            </a:r>
            <a:endParaRPr lang="en-US" altLang="zh-CN" dirty="0"/>
          </a:p>
          <a:p>
            <a:r>
              <a:rPr lang="zh-CN" altLang="en-US" dirty="0"/>
              <a:t>而作为我们数据集来源的项目都是使用</a:t>
            </a:r>
            <a:r>
              <a:rPr lang="en-US" altLang="zh-CN" dirty="0"/>
              <a:t>Git</a:t>
            </a:r>
            <a:r>
              <a:rPr lang="zh-CN" altLang="en-US" dirty="0"/>
              <a:t>进行版本控制的。</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CN" altLang="en-US" dirty="0"/>
              <a:t>我们可以通过</a:t>
            </a:r>
            <a:r>
              <a:rPr lang="en-US" altLang="zh-CN" dirty="0"/>
              <a:t>Git</a:t>
            </a:r>
            <a:r>
              <a:rPr lang="zh-CN" altLang="en-US" dirty="0"/>
              <a:t>命令调取</a:t>
            </a:r>
            <a:endParaRPr lang="en-US" altLang="zh-CN" dirty="0"/>
          </a:p>
          <a:p>
            <a:r>
              <a:rPr lang="zh-CN" altLang="en-US" dirty="0"/>
              <a:t>代码文件修改提交记录，</a:t>
            </a:r>
            <a:endParaRPr lang="en-US" altLang="zh-CN" dirty="0"/>
          </a:p>
          <a:p>
            <a:r>
              <a:rPr lang="zh-CN" altLang="en-US" dirty="0"/>
              <a:t>进而获取错误报告对应的源代码。</a:t>
            </a:r>
            <a:endParaRPr lang="en-US" altLang="zh-CN" dirty="0"/>
          </a:p>
        </p:txBody>
      </p:sp>
    </p:spTree>
    <p:extLst>
      <p:ext uri="{BB962C8B-B14F-4D97-AF65-F5344CB8AC3E}">
        <p14:creationId xmlns:p14="http://schemas.microsoft.com/office/powerpoint/2010/main" val="2886308022"/>
      </p:ext>
    </p:extLst>
  </p:cSld>
  <p:clrMapOvr>
    <a:masterClrMapping/>
  </p:clrMapOvr>
  <p:transition>
    <p:pull/>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A5C5641D-B1B3-46F7-B2C7-9BD706D17135}"/>
              </a:ext>
            </a:extLst>
          </p:cNvPr>
          <p:cNvSpPr>
            <a:spLocks noGrp="1"/>
          </p:cNvSpPr>
          <p:nvPr>
            <p:ph type="body" sz="quarter" idx="11"/>
          </p:nvPr>
        </p:nvSpPr>
        <p:spPr/>
        <p:txBody>
          <a:bodyPr/>
          <a:lstStyle/>
          <a:p>
            <a:r>
              <a:rPr lang="zh-CN" altLang="en-US"/>
              <a:t>数据集代码来源</a:t>
            </a:r>
          </a:p>
        </p:txBody>
      </p:sp>
      <p:sp>
        <p:nvSpPr>
          <p:cNvPr id="5" name="日期占位符 4">
            <a:extLst>
              <a:ext uri="{FF2B5EF4-FFF2-40B4-BE49-F238E27FC236}">
                <a16:creationId xmlns:a16="http://schemas.microsoft.com/office/drawing/2014/main" id="{2BD1692C-E098-40FE-A3C2-E4E46D343797}"/>
              </a:ext>
            </a:extLst>
          </p:cNvPr>
          <p:cNvSpPr>
            <a:spLocks noGrp="1"/>
          </p:cNvSpPr>
          <p:nvPr>
            <p:ph type="dt" sz="half" idx="14"/>
          </p:nvPr>
        </p:nvSpPr>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6" name="灯片编号占位符 5">
            <a:extLst>
              <a:ext uri="{FF2B5EF4-FFF2-40B4-BE49-F238E27FC236}">
                <a16:creationId xmlns:a16="http://schemas.microsoft.com/office/drawing/2014/main" id="{32F6772D-6679-45D8-8E17-56AA082B73AF}"/>
              </a:ext>
            </a:extLst>
          </p:cNvPr>
          <p:cNvSpPr>
            <a:spLocks noGrp="1"/>
          </p:cNvSpPr>
          <p:nvPr>
            <p:ph type="sldNum" sz="quarter" idx="16"/>
          </p:nvPr>
        </p:nvSpPr>
        <p:spPr/>
        <p:txBody>
          <a:bodyPr/>
          <a:lstStyle/>
          <a:p>
            <a:fld id="{C79ECAFE-A460-4E13-ABCB-32CAE6136244}" type="slidenum">
              <a:rPr lang="zh-CN" altLang="en-US" smtClean="0"/>
              <a:pPr/>
              <a:t>16</a:t>
            </a:fld>
            <a:endParaRPr lang="zh-CN" altLang="en-US" dirty="0"/>
          </a:p>
        </p:txBody>
      </p:sp>
      <p:sp>
        <p:nvSpPr>
          <p:cNvPr id="7" name="文本框 6">
            <a:extLst>
              <a:ext uri="{FF2B5EF4-FFF2-40B4-BE49-F238E27FC236}">
                <a16:creationId xmlns:a16="http://schemas.microsoft.com/office/drawing/2014/main" id="{0EEAFFD7-09B8-4291-B8F3-7C3DC53BB7F5}"/>
              </a:ext>
            </a:extLst>
          </p:cNvPr>
          <p:cNvSpPr txBox="1"/>
          <p:nvPr/>
        </p:nvSpPr>
        <p:spPr>
          <a:xfrm>
            <a:off x="1918614" y="1454159"/>
            <a:ext cx="8512861" cy="830997"/>
          </a:xfrm>
          <a:prstGeom prst="rect">
            <a:avLst/>
          </a:prstGeom>
          <a:noFill/>
        </p:spPr>
        <p:txBody>
          <a:bodyPr wrap="square" rtlCol="0">
            <a:spAutoFit/>
          </a:bodyPr>
          <a:lstStyle/>
          <a:p>
            <a:r>
              <a:rPr lang="zh-CN" altLang="en-US" sz="2400" dirty="0"/>
              <a:t>数据集源代码来源于</a:t>
            </a:r>
            <a:r>
              <a:rPr lang="en-US" altLang="zh-CN" sz="2400" dirty="0"/>
              <a:t>6</a:t>
            </a:r>
            <a:r>
              <a:rPr lang="zh-CN" altLang="en-US" sz="2400" dirty="0"/>
              <a:t>个著名</a:t>
            </a:r>
            <a:r>
              <a:rPr lang="en-US" altLang="zh-CN" sz="2400" dirty="0"/>
              <a:t>java</a:t>
            </a:r>
            <a:r>
              <a:rPr lang="zh-CN" altLang="en-US" sz="2400" dirty="0"/>
              <a:t>开源平台：</a:t>
            </a:r>
            <a:endParaRPr lang="en-US" altLang="zh-CN" sz="2400" dirty="0"/>
          </a:p>
          <a:p>
            <a:r>
              <a:rPr lang="en-US" altLang="zh-CN" sz="2400" dirty="0"/>
              <a:t>Eclipse Platform UI</a:t>
            </a:r>
            <a:r>
              <a:rPr lang="zh-CN" altLang="en-US" sz="2400" dirty="0"/>
              <a:t>、</a:t>
            </a:r>
            <a:r>
              <a:rPr lang="en-US" altLang="zh-CN" sz="2400" dirty="0"/>
              <a:t>JDT</a:t>
            </a:r>
            <a:r>
              <a:rPr lang="zh-CN" altLang="en-US" sz="2400" dirty="0"/>
              <a:t>、</a:t>
            </a:r>
            <a:r>
              <a:rPr lang="en-US" altLang="zh-CN" sz="2400" dirty="0" err="1"/>
              <a:t>Birt</a:t>
            </a:r>
            <a:r>
              <a:rPr lang="zh-CN" altLang="en-US" sz="2400" dirty="0"/>
              <a:t>、</a:t>
            </a:r>
            <a:r>
              <a:rPr lang="en-US" altLang="zh-CN" sz="2400" dirty="0"/>
              <a:t>SWT</a:t>
            </a:r>
            <a:r>
              <a:rPr lang="zh-CN" altLang="en-US" sz="2400" dirty="0"/>
              <a:t>、</a:t>
            </a:r>
            <a:r>
              <a:rPr lang="en-US" altLang="zh-CN" sz="2400" dirty="0"/>
              <a:t>Tomcat</a:t>
            </a:r>
            <a:r>
              <a:rPr lang="zh-CN" altLang="en-US" sz="2400" dirty="0"/>
              <a:t>、</a:t>
            </a:r>
            <a:r>
              <a:rPr lang="en-US" altLang="zh-CN" sz="2400" dirty="0"/>
              <a:t>AspectJ</a:t>
            </a:r>
            <a:endParaRPr lang="zh-CN" altLang="en-US" sz="2400" dirty="0"/>
          </a:p>
        </p:txBody>
      </p:sp>
      <p:sp>
        <p:nvSpPr>
          <p:cNvPr id="8" name="文本框 7">
            <a:extLst>
              <a:ext uri="{FF2B5EF4-FFF2-40B4-BE49-F238E27FC236}">
                <a16:creationId xmlns:a16="http://schemas.microsoft.com/office/drawing/2014/main" id="{4AAC1753-5B90-4FD0-BABD-AD64E3F11CAE}"/>
              </a:ext>
            </a:extLst>
          </p:cNvPr>
          <p:cNvSpPr txBox="1"/>
          <p:nvPr/>
        </p:nvSpPr>
        <p:spPr>
          <a:xfrm>
            <a:off x="2310502" y="2444963"/>
            <a:ext cx="7506498" cy="3139321"/>
          </a:xfrm>
          <a:prstGeom prst="rect">
            <a:avLst/>
          </a:prstGeom>
          <a:noFill/>
        </p:spPr>
        <p:txBody>
          <a:bodyPr wrap="square" rtlCol="0">
            <a:spAutoFit/>
          </a:bodyPr>
          <a:lstStyle/>
          <a:p>
            <a:r>
              <a:rPr lang="en-US" altLang="zh-CN" dirty="0"/>
              <a:t>Eclipse Platform UI</a:t>
            </a:r>
            <a:r>
              <a:rPr lang="zh-CN" altLang="en-US" dirty="0"/>
              <a:t>：基于</a:t>
            </a:r>
            <a:r>
              <a:rPr lang="en-US" altLang="zh-CN" dirty="0"/>
              <a:t>Java</a:t>
            </a:r>
            <a:r>
              <a:rPr lang="zh-CN" altLang="en-US" dirty="0"/>
              <a:t>的可扩展开发平台</a:t>
            </a:r>
            <a:endParaRPr lang="en-US" altLang="zh-CN" dirty="0"/>
          </a:p>
          <a:p>
            <a:endParaRPr lang="en-US" altLang="zh-CN" dirty="0"/>
          </a:p>
          <a:p>
            <a:r>
              <a:rPr lang="en-US" altLang="zh-CN" dirty="0"/>
              <a:t>JDT</a:t>
            </a:r>
            <a:r>
              <a:rPr lang="zh-CN" altLang="en-US" dirty="0"/>
              <a:t>：</a:t>
            </a:r>
            <a:r>
              <a:rPr lang="en-US" altLang="zh-CN" dirty="0"/>
              <a:t>Eclipse</a:t>
            </a:r>
            <a:r>
              <a:rPr lang="zh-CN" altLang="en-US" dirty="0"/>
              <a:t>平台提供的一组</a:t>
            </a:r>
            <a:r>
              <a:rPr lang="en-US" altLang="zh-CN" dirty="0"/>
              <a:t>API</a:t>
            </a:r>
            <a:r>
              <a:rPr lang="zh-CN" altLang="en-US" dirty="0"/>
              <a:t>（</a:t>
            </a:r>
            <a:r>
              <a:rPr lang="en-US" altLang="zh-CN" dirty="0"/>
              <a:t>Application Programming Interface</a:t>
            </a:r>
            <a:r>
              <a:rPr lang="zh-CN" altLang="en-US" dirty="0"/>
              <a:t>）</a:t>
            </a:r>
            <a:endParaRPr lang="en-US" altLang="zh-CN" dirty="0"/>
          </a:p>
          <a:p>
            <a:endParaRPr lang="en-US" altLang="zh-CN" dirty="0"/>
          </a:p>
          <a:p>
            <a:r>
              <a:rPr lang="en-US" altLang="zh-CN" dirty="0" err="1"/>
              <a:t>Birt</a:t>
            </a:r>
            <a:r>
              <a:rPr lang="zh-CN" altLang="en-US" dirty="0"/>
              <a:t>：基于 </a:t>
            </a:r>
            <a:r>
              <a:rPr lang="en-US" altLang="zh-CN" dirty="0"/>
              <a:t>Eclipse</a:t>
            </a:r>
            <a:r>
              <a:rPr lang="zh-CN" altLang="en-US" dirty="0"/>
              <a:t>平台的商业智能报告工具</a:t>
            </a:r>
            <a:endParaRPr lang="en-US" altLang="zh-CN" dirty="0"/>
          </a:p>
          <a:p>
            <a:endParaRPr lang="en-US" altLang="zh-CN" dirty="0"/>
          </a:p>
          <a:p>
            <a:r>
              <a:rPr lang="en-US" altLang="zh-CN" dirty="0"/>
              <a:t>SWT</a:t>
            </a:r>
            <a:r>
              <a:rPr lang="zh-CN" altLang="en-US" dirty="0"/>
              <a:t>：</a:t>
            </a:r>
            <a:r>
              <a:rPr lang="en-US" altLang="zh-CN" dirty="0"/>
              <a:t>Java </a:t>
            </a:r>
            <a:r>
              <a:rPr lang="zh-CN" altLang="en-US" dirty="0"/>
              <a:t>的小部件工具包</a:t>
            </a:r>
            <a:endParaRPr lang="en-US" altLang="zh-CN" dirty="0"/>
          </a:p>
          <a:p>
            <a:endParaRPr lang="en-US" altLang="zh-CN" dirty="0"/>
          </a:p>
          <a:p>
            <a:r>
              <a:rPr lang="en-US" altLang="zh-CN" dirty="0"/>
              <a:t>Tomcat</a:t>
            </a:r>
            <a:r>
              <a:rPr lang="zh-CN" altLang="en-US" dirty="0"/>
              <a:t>：开放源代码的</a:t>
            </a:r>
            <a:r>
              <a:rPr lang="en-US" altLang="zh-CN" dirty="0"/>
              <a:t>Web</a:t>
            </a:r>
            <a:r>
              <a:rPr lang="zh-CN" altLang="en-US" dirty="0"/>
              <a:t>应用服务器</a:t>
            </a:r>
            <a:endParaRPr lang="en-US" altLang="zh-CN" dirty="0"/>
          </a:p>
          <a:p>
            <a:endParaRPr lang="en-US" altLang="zh-CN" dirty="0"/>
          </a:p>
          <a:p>
            <a:r>
              <a:rPr lang="en-US" altLang="zh-CN" dirty="0"/>
              <a:t>AspectJ</a:t>
            </a:r>
            <a:r>
              <a:rPr lang="zh-CN" altLang="en-US" dirty="0"/>
              <a:t>：切面编程的</a:t>
            </a:r>
            <a:r>
              <a:rPr lang="en-US" altLang="zh-CN" dirty="0"/>
              <a:t>java</a:t>
            </a:r>
            <a:r>
              <a:rPr lang="zh-CN" altLang="en-US" dirty="0"/>
              <a:t>实现版本</a:t>
            </a:r>
          </a:p>
        </p:txBody>
      </p:sp>
    </p:spTree>
    <p:extLst>
      <p:ext uri="{BB962C8B-B14F-4D97-AF65-F5344CB8AC3E}">
        <p14:creationId xmlns:p14="http://schemas.microsoft.com/office/powerpoint/2010/main" val="1230349486"/>
      </p:ext>
    </p:extLst>
  </p:cSld>
  <p:clrMapOvr>
    <a:masterClrMapping/>
  </p:clrMapOvr>
  <p:transition>
    <p:pull/>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976AD98D-F234-482E-A83F-CE83A2BD2ED3}"/>
              </a:ext>
            </a:extLst>
          </p:cNvPr>
          <p:cNvSpPr>
            <a:spLocks noGrp="1"/>
          </p:cNvSpPr>
          <p:nvPr>
            <p:ph type="body" sz="quarter" idx="10"/>
          </p:nvPr>
        </p:nvSpPr>
        <p:spPr/>
        <p:txBody>
          <a:bodyPr/>
          <a:lstStyle/>
          <a:p>
            <a:r>
              <a:rPr lang="zh-CN" altLang="en-US" dirty="0">
                <a:cs typeface="+mn-ea"/>
              </a:rPr>
              <a:t>深度学习模型</a:t>
            </a:r>
          </a:p>
        </p:txBody>
      </p:sp>
      <p:sp>
        <p:nvSpPr>
          <p:cNvPr id="6" name="文本占位符 5">
            <a:extLst>
              <a:ext uri="{FF2B5EF4-FFF2-40B4-BE49-F238E27FC236}">
                <a16:creationId xmlns:a16="http://schemas.microsoft.com/office/drawing/2014/main" id="{857E7E3D-C5EC-4CAF-9EDC-070CDAEC4C2D}"/>
              </a:ext>
            </a:extLst>
          </p:cNvPr>
          <p:cNvSpPr>
            <a:spLocks noGrp="1"/>
          </p:cNvSpPr>
          <p:nvPr>
            <p:ph type="body" sz="quarter" idx="11"/>
          </p:nvPr>
        </p:nvSpPr>
        <p:spPr/>
        <p:txBody>
          <a:bodyPr/>
          <a:lstStyle/>
          <a:p>
            <a:r>
              <a:rPr lang="en-US" altLang="zh-CN" dirty="0">
                <a:solidFill>
                  <a:prstClr val="white">
                    <a:lumMod val="75000"/>
                  </a:prstClr>
                </a:solidFill>
                <a:cs typeface="+mn-ea"/>
              </a:rPr>
              <a:t>Deep Learning Models</a:t>
            </a:r>
            <a:endParaRPr lang="en-US" altLang="zh-CN" sz="1000" dirty="0">
              <a:solidFill>
                <a:prstClr val="white">
                  <a:lumMod val="75000"/>
                </a:prstClr>
              </a:solidFill>
              <a:cs typeface="+mn-ea"/>
            </a:endParaRPr>
          </a:p>
        </p:txBody>
      </p:sp>
      <p:sp>
        <p:nvSpPr>
          <p:cNvPr id="4" name="日期占位符 3">
            <a:extLst>
              <a:ext uri="{FF2B5EF4-FFF2-40B4-BE49-F238E27FC236}">
                <a16:creationId xmlns:a16="http://schemas.microsoft.com/office/drawing/2014/main" id="{F4E62298-8FC2-466E-9512-5C0AD1512219}"/>
              </a:ext>
            </a:extLst>
          </p:cNvPr>
          <p:cNvSpPr>
            <a:spLocks noGrp="1"/>
          </p:cNvSpPr>
          <p:nvPr>
            <p:ph type="dt" sz="half" idx="12"/>
          </p:nvPr>
        </p:nvSpPr>
        <p:spPr/>
        <p:txBody>
          <a:bodyPr/>
          <a:lstStyle/>
          <a:p>
            <a:r>
              <a:rPr lang="zh-CN" altLang="en-US" i="1" spc="300" dirty="0">
                <a:solidFill>
                  <a:schemeClr val="accent1"/>
                </a:solidFill>
                <a:latin typeface="+mn-ea"/>
              </a:rPr>
              <a:t>止于至善</a:t>
            </a:r>
            <a:endParaRPr lang="zh-CN" altLang="en-US" spc="300" dirty="0">
              <a:solidFill>
                <a:schemeClr val="bg1">
                  <a:lumMod val="75000"/>
                </a:schemeClr>
              </a:solidFill>
            </a:endParaRPr>
          </a:p>
        </p:txBody>
      </p:sp>
      <p:pic>
        <p:nvPicPr>
          <p:cNvPr id="7" name="图片 6">
            <a:extLst>
              <a:ext uri="{FF2B5EF4-FFF2-40B4-BE49-F238E27FC236}">
                <a16:creationId xmlns:a16="http://schemas.microsoft.com/office/drawing/2014/main" id="{2A401395-2B01-46AE-8BBC-A244578A3CC4}"/>
              </a:ext>
            </a:extLst>
          </p:cNvPr>
          <p:cNvPicPr>
            <a:picLocks noChangeAspect="1"/>
          </p:cNvPicPr>
          <p:nvPr/>
        </p:nvPicPr>
        <p:blipFill>
          <a:blip r:embed="rId3"/>
          <a:srcRect l="24798" t="13433" r="24798" b="26261"/>
          <a:stretch>
            <a:fillRect/>
          </a:stretch>
        </p:blipFill>
        <p:spPr>
          <a:xfrm>
            <a:off x="1132586" y="1337624"/>
            <a:ext cx="2977628" cy="3209636"/>
          </a:xfrm>
          <a:custGeom>
            <a:avLst/>
            <a:gdLst>
              <a:gd name="connsiteX0" fmla="*/ 0 w 2977628"/>
              <a:gd name="connsiteY0" fmla="*/ 0 h 3209636"/>
              <a:gd name="connsiteX1" fmla="*/ 2977628 w 2977628"/>
              <a:gd name="connsiteY1" fmla="*/ 0 h 3209636"/>
              <a:gd name="connsiteX2" fmla="*/ 2977628 w 2977628"/>
              <a:gd name="connsiteY2" fmla="*/ 3209636 h 3209636"/>
              <a:gd name="connsiteX3" fmla="*/ 0 w 2977628"/>
              <a:gd name="connsiteY3" fmla="*/ 3209636 h 3209636"/>
            </a:gdLst>
            <a:ahLst/>
            <a:cxnLst>
              <a:cxn ang="0">
                <a:pos x="connsiteX0" y="connsiteY0"/>
              </a:cxn>
              <a:cxn ang="0">
                <a:pos x="connsiteX1" y="connsiteY1"/>
              </a:cxn>
              <a:cxn ang="0">
                <a:pos x="connsiteX2" y="connsiteY2"/>
              </a:cxn>
              <a:cxn ang="0">
                <a:pos x="connsiteX3" y="connsiteY3"/>
              </a:cxn>
            </a:cxnLst>
            <a:rect l="l" t="t" r="r" b="b"/>
            <a:pathLst>
              <a:path w="2977628" h="3209636">
                <a:moveTo>
                  <a:pt x="0" y="0"/>
                </a:moveTo>
                <a:lnTo>
                  <a:pt x="2977628" y="0"/>
                </a:lnTo>
                <a:lnTo>
                  <a:pt x="2977628" y="3209636"/>
                </a:lnTo>
                <a:lnTo>
                  <a:pt x="0" y="3209636"/>
                </a:lnTo>
                <a:close/>
              </a:path>
            </a:pathLst>
          </a:custGeom>
        </p:spPr>
      </p:pic>
    </p:spTree>
    <p:extLst>
      <p:ext uri="{BB962C8B-B14F-4D97-AF65-F5344CB8AC3E}">
        <p14:creationId xmlns:p14="http://schemas.microsoft.com/office/powerpoint/2010/main" val="2235331401"/>
      </p:ext>
    </p:extLst>
  </p:cSld>
  <p:clrMapOvr>
    <a:masterClrMapping/>
  </p:clrMapOvr>
  <p:transition>
    <p:cove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矩形 59">
            <a:extLst>
              <a:ext uri="{FF2B5EF4-FFF2-40B4-BE49-F238E27FC236}">
                <a16:creationId xmlns:a16="http://schemas.microsoft.com/office/drawing/2014/main" id="{C3F241E0-5A9D-409E-BF7C-ABB28A86E769}"/>
              </a:ext>
            </a:extLst>
          </p:cNvPr>
          <p:cNvSpPr/>
          <p:nvPr/>
        </p:nvSpPr>
        <p:spPr>
          <a:xfrm>
            <a:off x="5349240" y="4417695"/>
            <a:ext cx="1493520" cy="23256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Microsoft YaHei"/>
              <a:cs typeface="+mn-ea"/>
            </a:endParaRPr>
          </a:p>
        </p:txBody>
      </p:sp>
      <p:sp>
        <p:nvSpPr>
          <p:cNvPr id="61" name="矩形 60">
            <a:extLst>
              <a:ext uri="{FF2B5EF4-FFF2-40B4-BE49-F238E27FC236}">
                <a16:creationId xmlns:a16="http://schemas.microsoft.com/office/drawing/2014/main" id="{2938AB44-3DB0-4157-998B-CBDD4EEE0BD6}"/>
              </a:ext>
            </a:extLst>
          </p:cNvPr>
          <p:cNvSpPr/>
          <p:nvPr/>
        </p:nvSpPr>
        <p:spPr>
          <a:xfrm>
            <a:off x="9113845" y="4417695"/>
            <a:ext cx="1493520" cy="23256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Microsoft YaHei"/>
              <a:cs typeface="+mn-ea"/>
            </a:endParaRPr>
          </a:p>
        </p:txBody>
      </p:sp>
      <p:sp>
        <p:nvSpPr>
          <p:cNvPr id="2" name="文本占位符 1">
            <a:extLst>
              <a:ext uri="{FF2B5EF4-FFF2-40B4-BE49-F238E27FC236}">
                <a16:creationId xmlns:a16="http://schemas.microsoft.com/office/drawing/2014/main" id="{FB5EAC4C-F387-4F50-8B0C-DE77A4DD65A5}"/>
              </a:ext>
            </a:extLst>
          </p:cNvPr>
          <p:cNvSpPr>
            <a:spLocks noGrp="1"/>
          </p:cNvSpPr>
          <p:nvPr>
            <p:ph type="body" sz="quarter" idx="11"/>
          </p:nvPr>
        </p:nvSpPr>
        <p:spPr/>
        <p:txBody>
          <a:bodyPr/>
          <a:lstStyle/>
          <a:p>
            <a:r>
              <a:rPr lang="zh-CN" altLang="en-US" dirty="0">
                <a:ea typeface="+mn-ea"/>
                <a:cs typeface="+mn-ea"/>
              </a:rPr>
              <a:t>深度学习模型</a:t>
            </a:r>
          </a:p>
        </p:txBody>
      </p:sp>
      <p:sp>
        <p:nvSpPr>
          <p:cNvPr id="25" name="文本框 24">
            <a:extLst>
              <a:ext uri="{FF2B5EF4-FFF2-40B4-BE49-F238E27FC236}">
                <a16:creationId xmlns:a16="http://schemas.microsoft.com/office/drawing/2014/main" id="{C5CB3483-E673-4039-8113-1101083C12B6}"/>
              </a:ext>
            </a:extLst>
          </p:cNvPr>
          <p:cNvSpPr txBox="1"/>
          <p:nvPr/>
        </p:nvSpPr>
        <p:spPr>
          <a:xfrm>
            <a:off x="660400" y="1557878"/>
            <a:ext cx="3342640" cy="1137556"/>
          </a:xfrm>
          <a:prstGeom prst="rect">
            <a:avLst/>
          </a:prstGeom>
          <a:noFill/>
        </p:spPr>
        <p:txBody>
          <a:bodyPr wrap="square" rtlCol="0">
            <a:spAutoFit/>
          </a:bodyPr>
          <a:lstStyle>
            <a:defPPr>
              <a:defRPr lang="zh-CN"/>
            </a:defPPr>
            <a:lvl1pPr marR="0" lvl="0" indent="0" algn="ctr" fontAlgn="auto">
              <a:lnSpc>
                <a:spcPct val="130000"/>
              </a:lnSpc>
              <a:spcBef>
                <a:spcPts val="0"/>
              </a:spcBef>
              <a:spcAft>
                <a:spcPts val="0"/>
              </a:spcAft>
              <a:buClrTx/>
              <a:buSzTx/>
              <a:buFontTx/>
              <a:buNone/>
              <a:tabLst/>
              <a:defRPr kumimoji="0" b="0" i="0" u="none" strike="noStrike" cap="none" spc="0" normalizeH="0" baseline="0">
                <a:ln>
                  <a:noFill/>
                </a:ln>
                <a:solidFill>
                  <a:prstClr val="black"/>
                </a:solidFill>
                <a:effectLst/>
                <a:uLnTx/>
                <a:uFillTx/>
                <a:latin typeface="微软雅黑"/>
                <a:ea typeface="微软雅黑"/>
              </a:defRPr>
            </a:lvl1pPr>
          </a:lstStyle>
          <a:p>
            <a:pPr>
              <a:defRPr/>
            </a:pPr>
            <a:r>
              <a:rPr kumimoji="0" lang="zh-CN" altLang="en-US" sz="1800" b="0" i="0" u="none" strike="noStrike" kern="1200" cap="none" spc="0" normalizeH="0" baseline="0" noProof="0" dirty="0">
                <a:ln>
                  <a:noFill/>
                </a:ln>
                <a:solidFill>
                  <a:prstClr val="black"/>
                </a:solidFill>
                <a:effectLst/>
                <a:uLnTx/>
                <a:uFillTx/>
                <a:latin typeface="Microsoft YaHei"/>
                <a:ea typeface="Microsoft YaHei"/>
                <a:cs typeface="+mn-ea"/>
              </a:rPr>
              <a:t>总参数量达</a:t>
            </a:r>
            <a:r>
              <a:rPr kumimoji="0" lang="en-US" altLang="zh-CN" sz="1800" b="0" i="0" u="none" strike="noStrike" kern="1200" cap="none" spc="0" normalizeH="0" baseline="0" noProof="0" dirty="0">
                <a:ln>
                  <a:noFill/>
                </a:ln>
                <a:solidFill>
                  <a:prstClr val="black"/>
                </a:solidFill>
                <a:effectLst/>
                <a:uLnTx/>
                <a:uFillTx/>
                <a:latin typeface="Microsoft YaHei"/>
                <a:ea typeface="Microsoft YaHei"/>
                <a:cs typeface="+mn-ea"/>
              </a:rPr>
              <a:t>125M</a:t>
            </a:r>
            <a:endParaRPr lang="en-US" altLang="zh-CN" dirty="0">
              <a:ea typeface="Microsoft YaHei"/>
              <a:cs typeface="+mn-ea"/>
            </a:endParaRPr>
          </a:p>
          <a:p>
            <a:pPr marL="0" marR="0" lvl="0" indent="0" algn="ctr" defTabSz="914400" rtl="0" eaLnBrk="1" fontAlgn="auto" latinLnBrk="0" hangingPunct="1">
              <a:lnSpc>
                <a:spcPct val="130000"/>
              </a:lnSpc>
              <a:spcBef>
                <a:spcPts val="0"/>
              </a:spcBef>
              <a:spcAft>
                <a:spcPts val="0"/>
              </a:spcAft>
              <a:buClrTx/>
              <a:buSzTx/>
              <a:buFontTx/>
              <a:buNone/>
              <a:tabLst/>
              <a:defRPr/>
            </a:pPr>
            <a:r>
              <a:rPr lang="zh-CN" altLang="en-US" dirty="0">
                <a:ea typeface="Microsoft YaHei"/>
                <a:cs typeface="+mn-ea"/>
              </a:rPr>
              <a:t>采用</a:t>
            </a:r>
            <a:r>
              <a:rPr lang="en-US" altLang="zh-CN" dirty="0" err="1">
                <a:ea typeface="Microsoft YaHei"/>
                <a:cs typeface="+mn-ea"/>
              </a:rPr>
              <a:t>RoBERTa</a:t>
            </a:r>
            <a:r>
              <a:rPr lang="zh-CN" altLang="en-US" dirty="0">
                <a:ea typeface="Microsoft YaHei"/>
                <a:cs typeface="+mn-ea"/>
              </a:rPr>
              <a:t>参数初始化</a:t>
            </a:r>
            <a:endParaRPr lang="en-US" altLang="zh-CN" dirty="0">
              <a:ea typeface="Microsoft YaHei"/>
              <a:cs typeface="+mn-ea"/>
            </a:endParaRPr>
          </a:p>
          <a:p>
            <a:pPr marL="0" marR="0" lvl="0" indent="0" algn="ctr" defTabSz="914400" rtl="0" eaLnBrk="1" fontAlgn="auto" latinLnBrk="0" hangingPunct="1">
              <a:lnSpc>
                <a:spcPct val="130000"/>
              </a:lnSpc>
              <a:spcBef>
                <a:spcPts val="0"/>
              </a:spcBef>
              <a:spcAft>
                <a:spcPts val="0"/>
              </a:spcAft>
              <a:buClrTx/>
              <a:buSzTx/>
              <a:buFontTx/>
              <a:buNone/>
              <a:tabLst/>
              <a:defRPr/>
            </a:pPr>
            <a:r>
              <a:rPr lang="zh-CN" altLang="en-US" dirty="0">
                <a:latin typeface="Microsoft YaHei"/>
                <a:ea typeface="Microsoft YaHei"/>
                <a:cs typeface="+mn-ea"/>
              </a:rPr>
              <a:t>采用与</a:t>
            </a:r>
            <a:r>
              <a:rPr lang="en-US" altLang="zh-CN" dirty="0" err="1">
                <a:latin typeface="Microsoft YaHei"/>
                <a:ea typeface="Microsoft YaHei"/>
                <a:cs typeface="+mn-ea"/>
              </a:rPr>
              <a:t>RoBERTa</a:t>
            </a:r>
            <a:r>
              <a:rPr lang="zh-CN" altLang="en-US" dirty="0">
                <a:latin typeface="Microsoft YaHei"/>
                <a:ea typeface="Microsoft YaHei"/>
                <a:cs typeface="+mn-ea"/>
              </a:rPr>
              <a:t>一样的分词器</a:t>
            </a:r>
            <a:endParaRPr kumimoji="0" lang="zh-CN" altLang="en-US" sz="1800" b="0" i="0" u="none" strike="noStrike" kern="1200" cap="none" spc="0" normalizeH="0" baseline="0" noProof="0" dirty="0">
              <a:ln>
                <a:noFill/>
              </a:ln>
              <a:solidFill>
                <a:prstClr val="black"/>
              </a:solidFill>
              <a:effectLst/>
              <a:uLnTx/>
              <a:uFillTx/>
              <a:latin typeface="微软雅黑"/>
              <a:ea typeface="Microsoft YaHei"/>
              <a:cs typeface="+mn-ea"/>
            </a:endParaRPr>
          </a:p>
        </p:txBody>
      </p:sp>
      <p:sp>
        <p:nvSpPr>
          <p:cNvPr id="47" name="文本框 46">
            <a:extLst>
              <a:ext uri="{FF2B5EF4-FFF2-40B4-BE49-F238E27FC236}">
                <a16:creationId xmlns:a16="http://schemas.microsoft.com/office/drawing/2014/main" id="{1A792DBA-DE14-4085-B926-61234F05E583}"/>
              </a:ext>
            </a:extLst>
          </p:cNvPr>
          <p:cNvSpPr txBox="1"/>
          <p:nvPr/>
        </p:nvSpPr>
        <p:spPr>
          <a:xfrm>
            <a:off x="8188962" y="1557878"/>
            <a:ext cx="3342640" cy="1137556"/>
          </a:xfrm>
          <a:prstGeom prst="rect">
            <a:avLst/>
          </a:prstGeom>
          <a:noFill/>
        </p:spPr>
        <p:txBody>
          <a:bodyPr wrap="square" rtlCol="0">
            <a:spAutoFit/>
          </a:bodyPr>
          <a:lstStyle>
            <a:defPPr>
              <a:defRPr lang="zh-CN"/>
            </a:defPPr>
            <a:lvl1pPr marR="0" lvl="0" indent="0" algn="ctr" fontAlgn="auto">
              <a:lnSpc>
                <a:spcPct val="130000"/>
              </a:lnSpc>
              <a:spcBef>
                <a:spcPts val="0"/>
              </a:spcBef>
              <a:spcAft>
                <a:spcPts val="0"/>
              </a:spcAft>
              <a:buClrTx/>
              <a:buSzTx/>
              <a:buFontTx/>
              <a:buNone/>
              <a:tabLst/>
              <a:defRPr kumimoji="0" b="0" i="0" u="none" strike="noStrike" cap="none" spc="0" normalizeH="0" baseline="0">
                <a:ln>
                  <a:noFill/>
                </a:ln>
                <a:solidFill>
                  <a:prstClr val="black"/>
                </a:solidFill>
                <a:effectLst/>
                <a:uLnTx/>
                <a:uFillTx/>
                <a:latin typeface="微软雅黑"/>
                <a:ea typeface="微软雅黑"/>
              </a:defRPr>
            </a:lvl1pPr>
          </a:lstStyle>
          <a:p>
            <a:pPr marL="0" marR="0" lvl="0" indent="0" algn="ctr" defTabSz="914400" rtl="0" eaLnBrk="1" fontAlgn="auto" latinLnBrk="0" hangingPunct="1">
              <a:lnSpc>
                <a:spcPct val="130000"/>
              </a:lnSpc>
              <a:spcBef>
                <a:spcPts val="0"/>
              </a:spcBef>
              <a:spcAft>
                <a:spcPts val="0"/>
              </a:spcAft>
              <a:buClrTx/>
              <a:buSzTx/>
              <a:buFontTx/>
              <a:buNone/>
              <a:tabLst/>
              <a:defRPr/>
            </a:pPr>
            <a:r>
              <a:rPr lang="zh-CN" altLang="en-US" dirty="0">
                <a:latin typeface="Microsoft YaHei"/>
                <a:ea typeface="Microsoft YaHei"/>
                <a:cs typeface="+mn-ea"/>
              </a:rPr>
              <a:t>采用抽象语法树处理代码数据</a:t>
            </a:r>
            <a:endParaRPr kumimoji="0" lang="zh-CN" altLang="en-US" sz="1800" b="0" i="0" u="none" strike="noStrike" kern="1200" cap="none" spc="0" normalizeH="0" baseline="0" noProof="0" dirty="0">
              <a:ln>
                <a:noFill/>
              </a:ln>
              <a:solidFill>
                <a:prstClr val="black"/>
              </a:solidFill>
              <a:effectLst/>
              <a:uLnTx/>
              <a:uFillTx/>
              <a:latin typeface="微软雅黑"/>
              <a:ea typeface="Microsoft YaHei"/>
              <a:cs typeface="+mn-ea"/>
            </a:endParaRPr>
          </a:p>
          <a:p>
            <a:pPr marL="0" marR="0" lvl="0" indent="0" algn="ctr" defTabSz="914400" rtl="0" eaLnBrk="1" fontAlgn="auto" latinLnBrk="0" hangingPunct="1">
              <a:lnSpc>
                <a:spcPct val="130000"/>
              </a:lnSpc>
              <a:spcBef>
                <a:spcPts val="0"/>
              </a:spcBef>
              <a:spcAft>
                <a:spcPts val="0"/>
              </a:spcAft>
              <a:buClrTx/>
              <a:buSzTx/>
              <a:buFontTx/>
              <a:buNone/>
              <a:tabLst/>
              <a:defRPr/>
            </a:pPr>
            <a:r>
              <a:rPr lang="zh-CN" altLang="en-US" dirty="0">
                <a:latin typeface="Microsoft YaHei"/>
                <a:ea typeface="Microsoft YaHei"/>
                <a:cs typeface="+mn-ea"/>
              </a:rPr>
              <a:t>采用</a:t>
            </a:r>
            <a:r>
              <a:rPr lang="en-US" altLang="zh-CN" dirty="0">
                <a:latin typeface="Microsoft YaHei"/>
                <a:ea typeface="Microsoft YaHei"/>
                <a:cs typeface="+mn-ea"/>
              </a:rPr>
              <a:t>BERT,</a:t>
            </a:r>
            <a:r>
              <a:rPr lang="zh-CN" altLang="en-US" dirty="0">
                <a:latin typeface="Microsoft YaHei"/>
                <a:ea typeface="Microsoft YaHei"/>
                <a:cs typeface="+mn-ea"/>
              </a:rPr>
              <a:t> </a:t>
            </a:r>
            <a:r>
              <a:rPr lang="en-US" altLang="zh-CN" dirty="0">
                <a:latin typeface="Microsoft YaHei"/>
                <a:ea typeface="Microsoft YaHei"/>
                <a:cs typeface="+mn-ea"/>
              </a:rPr>
              <a:t>GPT</a:t>
            </a:r>
            <a:r>
              <a:rPr lang="zh-CN" altLang="en-US" dirty="0">
                <a:latin typeface="Microsoft YaHei"/>
                <a:ea typeface="Microsoft YaHei"/>
                <a:cs typeface="+mn-ea"/>
              </a:rPr>
              <a:t>和</a:t>
            </a:r>
            <a:r>
              <a:rPr lang="en-US" altLang="zh-CN" dirty="0">
                <a:latin typeface="Microsoft YaHei"/>
                <a:ea typeface="Microsoft YaHei"/>
                <a:cs typeface="+mn-ea"/>
              </a:rPr>
              <a:t>BART</a:t>
            </a:r>
          </a:p>
          <a:p>
            <a:pPr marL="0" marR="0" lvl="0" indent="0" algn="ctr" defTabSz="914400" rtl="0" eaLnBrk="1" fontAlgn="auto" latinLnBrk="0" hangingPunct="1">
              <a:lnSpc>
                <a:spcPct val="130000"/>
              </a:lnSpc>
              <a:spcBef>
                <a:spcPts val="0"/>
              </a:spcBef>
              <a:spcAft>
                <a:spcPts val="0"/>
              </a:spcAft>
              <a:buClrTx/>
              <a:buSzTx/>
              <a:buFontTx/>
              <a:buNone/>
              <a:tabLst/>
              <a:defRPr/>
            </a:pPr>
            <a:r>
              <a:rPr lang="zh-CN" altLang="en-US" dirty="0">
                <a:latin typeface="Microsoft YaHei"/>
                <a:ea typeface="Microsoft YaHei"/>
                <a:cs typeface="+mn-ea"/>
              </a:rPr>
              <a:t>的</a:t>
            </a:r>
            <a:r>
              <a:rPr kumimoji="0" lang="zh-CN" altLang="en-US" sz="1800" b="0" i="0" u="none" strike="noStrike" kern="1200" cap="none" spc="0" normalizeH="0" baseline="0" noProof="0" dirty="0">
                <a:ln>
                  <a:noFill/>
                </a:ln>
                <a:solidFill>
                  <a:prstClr val="black"/>
                </a:solidFill>
                <a:effectLst/>
                <a:uLnTx/>
                <a:uFillTx/>
                <a:latin typeface="Microsoft YaHei"/>
                <a:ea typeface="Microsoft YaHei"/>
                <a:cs typeface="+mn-ea"/>
              </a:rPr>
              <a:t>预训练任务</a:t>
            </a:r>
            <a:endParaRPr kumimoji="0" lang="zh-CN" altLang="en-US" sz="1800" b="0" i="0" u="none" strike="noStrike" kern="1200" cap="none" spc="0" normalizeH="0" baseline="0" noProof="0" dirty="0">
              <a:ln>
                <a:noFill/>
              </a:ln>
              <a:solidFill>
                <a:prstClr val="black"/>
              </a:solidFill>
              <a:effectLst/>
              <a:uLnTx/>
              <a:uFillTx/>
              <a:latin typeface="微软雅黑"/>
              <a:ea typeface="Microsoft YaHei"/>
              <a:cs typeface="+mn-ea"/>
            </a:endParaRPr>
          </a:p>
        </p:txBody>
      </p:sp>
      <p:sp>
        <p:nvSpPr>
          <p:cNvPr id="54" name="文本框 53">
            <a:extLst>
              <a:ext uri="{FF2B5EF4-FFF2-40B4-BE49-F238E27FC236}">
                <a16:creationId xmlns:a16="http://schemas.microsoft.com/office/drawing/2014/main" id="{09D79B5D-8DF0-4BCF-9012-0F2E6EEC76E2}"/>
              </a:ext>
            </a:extLst>
          </p:cNvPr>
          <p:cNvSpPr txBox="1"/>
          <p:nvPr/>
        </p:nvSpPr>
        <p:spPr>
          <a:xfrm>
            <a:off x="4424680" y="1557878"/>
            <a:ext cx="3342640" cy="1137556"/>
          </a:xfrm>
          <a:prstGeom prst="rect">
            <a:avLst/>
          </a:prstGeom>
          <a:noFill/>
        </p:spPr>
        <p:txBody>
          <a:bodyPr wrap="square" rtlCol="0">
            <a:spAutoFit/>
          </a:bodyPr>
          <a:lstStyle>
            <a:defPPr>
              <a:defRPr lang="zh-CN"/>
            </a:defPPr>
            <a:lvl1pPr marR="0" lvl="0" indent="0" algn="ctr" fontAlgn="auto">
              <a:lnSpc>
                <a:spcPct val="130000"/>
              </a:lnSpc>
              <a:spcBef>
                <a:spcPts val="0"/>
              </a:spcBef>
              <a:spcAft>
                <a:spcPts val="0"/>
              </a:spcAft>
              <a:buClrTx/>
              <a:buSzTx/>
              <a:buFontTx/>
              <a:buNone/>
              <a:tabLst/>
              <a:defRPr kumimoji="0" b="0" i="0" u="none" strike="noStrike" cap="none" spc="0" normalizeH="0" baseline="0">
                <a:ln>
                  <a:noFill/>
                </a:ln>
                <a:solidFill>
                  <a:prstClr val="black"/>
                </a:solidFill>
                <a:effectLst/>
                <a:uLnTx/>
                <a:uFillTx/>
                <a:latin typeface="微软雅黑"/>
                <a:ea typeface="微软雅黑"/>
              </a:defRPr>
            </a:lvl1pPr>
          </a:lstStyle>
          <a:p>
            <a:pPr marL="0" marR="0" lvl="0" indent="0" algn="ctr" defTabSz="914400" rtl="0" eaLnBrk="1" fontAlgn="auto" latinLnBrk="0" hangingPunct="1">
              <a:lnSpc>
                <a:spcPct val="130000"/>
              </a:lnSpc>
              <a:spcBef>
                <a:spcPts val="0"/>
              </a:spcBef>
              <a:spcAft>
                <a:spcPts val="0"/>
              </a:spcAft>
              <a:buClrTx/>
              <a:buSzTx/>
              <a:buFontTx/>
              <a:buNone/>
              <a:tabLst/>
              <a:defRPr/>
            </a:pPr>
            <a:r>
              <a:rPr lang="zh-CN" altLang="en-US" dirty="0">
                <a:ea typeface="Microsoft YaHei"/>
                <a:cs typeface="+mn-ea"/>
              </a:rPr>
              <a:t>采用</a:t>
            </a:r>
            <a:r>
              <a:rPr lang="en-US" altLang="zh-CN" dirty="0">
                <a:ea typeface="Microsoft YaHei"/>
                <a:cs typeface="+mn-ea"/>
              </a:rPr>
              <a:t>DFG</a:t>
            </a:r>
            <a:r>
              <a:rPr lang="zh-CN" altLang="en-US" dirty="0">
                <a:ea typeface="Microsoft YaHei"/>
                <a:cs typeface="+mn-ea"/>
              </a:rPr>
              <a:t>数据流图</a:t>
            </a:r>
            <a:endParaRPr lang="en-US" altLang="zh-CN" dirty="0">
              <a:ea typeface="Microsoft YaHei"/>
              <a:cs typeface="+mn-ea"/>
            </a:endParaRPr>
          </a:p>
          <a:p>
            <a:pPr marL="0" marR="0" lvl="0" indent="0" algn="ctr" defTabSz="914400" rtl="0" eaLnBrk="1" fontAlgn="auto" latinLnBrk="0" hangingPunct="1">
              <a:lnSpc>
                <a:spcPct val="130000"/>
              </a:lnSpc>
              <a:spcBef>
                <a:spcPts val="0"/>
              </a:spcBef>
              <a:spcAft>
                <a:spcPts val="0"/>
              </a:spcAft>
              <a:buClrTx/>
              <a:buSzTx/>
              <a:buFontTx/>
              <a:buNone/>
              <a:tabLst/>
              <a:defRPr/>
            </a:pPr>
            <a:r>
              <a:rPr lang="en-US" altLang="zh-CN" dirty="0">
                <a:ea typeface="Microsoft YaHei"/>
                <a:cs typeface="+mn-ea"/>
              </a:rPr>
              <a:t>MRR</a:t>
            </a:r>
            <a:r>
              <a:rPr lang="zh-CN" altLang="en-US" dirty="0">
                <a:ea typeface="Microsoft YaHei"/>
                <a:cs typeface="+mn-ea"/>
              </a:rPr>
              <a:t>指标超越</a:t>
            </a:r>
            <a:r>
              <a:rPr lang="en-US" altLang="zh-CN" dirty="0">
                <a:ea typeface="Microsoft YaHei"/>
                <a:cs typeface="+mn-ea"/>
              </a:rPr>
              <a:t>CodeBERT</a:t>
            </a:r>
          </a:p>
          <a:p>
            <a:pPr marL="0" marR="0" lvl="0" indent="0" algn="ctr" defTabSz="914400" rtl="0" eaLnBrk="1" fontAlgn="auto" latinLnBrk="0" hangingPunct="1">
              <a:lnSpc>
                <a:spcPct val="13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微软雅黑"/>
                <a:ea typeface="Microsoft YaHei"/>
                <a:cs typeface="+mn-ea"/>
              </a:rPr>
              <a:t>额外增加“边预测”训练任务</a:t>
            </a:r>
          </a:p>
        </p:txBody>
      </p:sp>
      <p:grpSp>
        <p:nvGrpSpPr>
          <p:cNvPr id="14" name="组合 13">
            <a:extLst>
              <a:ext uri="{FF2B5EF4-FFF2-40B4-BE49-F238E27FC236}">
                <a16:creationId xmlns:a16="http://schemas.microsoft.com/office/drawing/2014/main" id="{4AB1B054-97A7-4103-9458-924CA75CC6F1}"/>
              </a:ext>
            </a:extLst>
          </p:cNvPr>
          <p:cNvGrpSpPr/>
          <p:nvPr/>
        </p:nvGrpSpPr>
        <p:grpSpPr>
          <a:xfrm>
            <a:off x="1325234" y="3452838"/>
            <a:ext cx="2012326" cy="2012326"/>
            <a:chOff x="1279514" y="3407118"/>
            <a:chExt cx="2103766" cy="2103766"/>
          </a:xfrm>
        </p:grpSpPr>
        <p:sp>
          <p:nvSpPr>
            <p:cNvPr id="74" name="弧形 73">
              <a:extLst>
                <a:ext uri="{FF2B5EF4-FFF2-40B4-BE49-F238E27FC236}">
                  <a16:creationId xmlns:a16="http://schemas.microsoft.com/office/drawing/2014/main" id="{FF7D9CEF-5797-4F5A-ADA9-04D5CAD642D2}"/>
                </a:ext>
              </a:extLst>
            </p:cNvPr>
            <p:cNvSpPr/>
            <p:nvPr/>
          </p:nvSpPr>
          <p:spPr>
            <a:xfrm rot="1401336">
              <a:off x="1379197" y="3506801"/>
              <a:ext cx="1904400" cy="1904400"/>
            </a:xfrm>
            <a:prstGeom prst="arc">
              <a:avLst>
                <a:gd name="adj1" fmla="val 1694850"/>
                <a:gd name="adj2" fmla="val 4321068"/>
              </a:avLst>
            </a:prstGeom>
            <a:ln w="190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10" name="弧形 9">
              <a:extLst>
                <a:ext uri="{FF2B5EF4-FFF2-40B4-BE49-F238E27FC236}">
                  <a16:creationId xmlns:a16="http://schemas.microsoft.com/office/drawing/2014/main" id="{67F1A32A-6977-4186-ABA3-F6BFACDAE5E2}"/>
                </a:ext>
              </a:extLst>
            </p:cNvPr>
            <p:cNvSpPr/>
            <p:nvPr/>
          </p:nvSpPr>
          <p:spPr>
            <a:xfrm rot="1401336">
              <a:off x="1379197" y="3506801"/>
              <a:ext cx="1904400" cy="1904400"/>
            </a:xfrm>
            <a:prstGeom prst="arc">
              <a:avLst>
                <a:gd name="adj1" fmla="val 17881533"/>
                <a:gd name="adj2" fmla="val 0"/>
              </a:avLst>
            </a:prstGeom>
            <a:ln w="190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59" name="弧形 58">
              <a:extLst>
                <a:ext uri="{FF2B5EF4-FFF2-40B4-BE49-F238E27FC236}">
                  <a16:creationId xmlns:a16="http://schemas.microsoft.com/office/drawing/2014/main" id="{6E46E8E1-5D4F-473E-BA37-EC93E848480B}"/>
                </a:ext>
              </a:extLst>
            </p:cNvPr>
            <p:cNvSpPr/>
            <p:nvPr/>
          </p:nvSpPr>
          <p:spPr>
            <a:xfrm rot="3733713">
              <a:off x="1379197" y="3506801"/>
              <a:ext cx="1904400" cy="1904400"/>
            </a:xfrm>
            <a:prstGeom prst="arc">
              <a:avLst>
                <a:gd name="adj1" fmla="val 20007138"/>
                <a:gd name="adj2" fmla="val 0"/>
              </a:avLst>
            </a:prstGeom>
            <a:ln w="571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69" name="弧形 68">
              <a:extLst>
                <a:ext uri="{FF2B5EF4-FFF2-40B4-BE49-F238E27FC236}">
                  <a16:creationId xmlns:a16="http://schemas.microsoft.com/office/drawing/2014/main" id="{60BECDE7-0C92-490D-B65F-EC3617E11704}"/>
                </a:ext>
              </a:extLst>
            </p:cNvPr>
            <p:cNvSpPr/>
            <p:nvPr/>
          </p:nvSpPr>
          <p:spPr>
            <a:xfrm rot="16825714">
              <a:off x="1379197" y="3506801"/>
              <a:ext cx="1904400" cy="1904400"/>
            </a:xfrm>
            <a:prstGeom prst="arc">
              <a:avLst>
                <a:gd name="adj1" fmla="val 16200000"/>
                <a:gd name="adj2" fmla="val 1480403"/>
              </a:avLst>
            </a:prstGeom>
            <a:ln w="190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55" name="弧形 54">
              <a:extLst>
                <a:ext uri="{FF2B5EF4-FFF2-40B4-BE49-F238E27FC236}">
                  <a16:creationId xmlns:a16="http://schemas.microsoft.com/office/drawing/2014/main" id="{83C01822-71BB-4D37-A1B4-ED7A2244F7AC}"/>
                </a:ext>
              </a:extLst>
            </p:cNvPr>
            <p:cNvSpPr/>
            <p:nvPr/>
          </p:nvSpPr>
          <p:spPr>
            <a:xfrm rot="10800000">
              <a:off x="1379197" y="3506801"/>
              <a:ext cx="1904400" cy="1904400"/>
            </a:xfrm>
            <a:prstGeom prst="arc">
              <a:avLst>
                <a:gd name="adj1" fmla="val 16200000"/>
                <a:gd name="adj2" fmla="val 19917439"/>
              </a:avLst>
            </a:prstGeom>
            <a:ln w="571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62" name="弧形 61">
              <a:extLst>
                <a:ext uri="{FF2B5EF4-FFF2-40B4-BE49-F238E27FC236}">
                  <a16:creationId xmlns:a16="http://schemas.microsoft.com/office/drawing/2014/main" id="{2461A45A-2C44-4E43-AF2D-8CCF15A44106}"/>
                </a:ext>
              </a:extLst>
            </p:cNvPr>
            <p:cNvSpPr/>
            <p:nvPr/>
          </p:nvSpPr>
          <p:spPr>
            <a:xfrm rot="16958775">
              <a:off x="1379197" y="3506801"/>
              <a:ext cx="1904400" cy="1904400"/>
            </a:xfrm>
            <a:prstGeom prst="arc">
              <a:avLst>
                <a:gd name="adj1" fmla="val 16832099"/>
                <a:gd name="adj2" fmla="val 0"/>
              </a:avLst>
            </a:prstGeom>
            <a:ln w="571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Arial"/>
                <a:ea typeface="Microsoft YaHei"/>
                <a:cs typeface="+mn-cs"/>
              </a:endParaRPr>
            </a:p>
          </p:txBody>
        </p:sp>
        <p:sp>
          <p:nvSpPr>
            <p:cNvPr id="70" name="弧形 69">
              <a:extLst>
                <a:ext uri="{FF2B5EF4-FFF2-40B4-BE49-F238E27FC236}">
                  <a16:creationId xmlns:a16="http://schemas.microsoft.com/office/drawing/2014/main" id="{AB87E03C-D680-45B2-8B0A-FF7E397C29DD}"/>
                </a:ext>
              </a:extLst>
            </p:cNvPr>
            <p:cNvSpPr/>
            <p:nvPr/>
          </p:nvSpPr>
          <p:spPr>
            <a:xfrm>
              <a:off x="1279514" y="3407118"/>
              <a:ext cx="2103766" cy="2103766"/>
            </a:xfrm>
            <a:prstGeom prst="arc">
              <a:avLst>
                <a:gd name="adj1" fmla="val 17966248"/>
                <a:gd name="adj2" fmla="val 19673009"/>
              </a:avLst>
            </a:prstGeom>
            <a:ln w="190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71" name="弧形 70">
              <a:extLst>
                <a:ext uri="{FF2B5EF4-FFF2-40B4-BE49-F238E27FC236}">
                  <a16:creationId xmlns:a16="http://schemas.microsoft.com/office/drawing/2014/main" id="{92A01576-634F-49A4-B14E-FBE26CF4086F}"/>
                </a:ext>
              </a:extLst>
            </p:cNvPr>
            <p:cNvSpPr/>
            <p:nvPr/>
          </p:nvSpPr>
          <p:spPr>
            <a:xfrm>
              <a:off x="1279514" y="3407118"/>
              <a:ext cx="2103766" cy="2103766"/>
            </a:xfrm>
            <a:prstGeom prst="arc">
              <a:avLst>
                <a:gd name="adj1" fmla="val 9043626"/>
                <a:gd name="adj2" fmla="val 11851278"/>
              </a:avLst>
            </a:prstGeom>
            <a:ln w="190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72" name="弧形 71">
              <a:extLst>
                <a:ext uri="{FF2B5EF4-FFF2-40B4-BE49-F238E27FC236}">
                  <a16:creationId xmlns:a16="http://schemas.microsoft.com/office/drawing/2014/main" id="{932D3282-04E3-4AA2-BF09-8749FDDAF3BD}"/>
                </a:ext>
              </a:extLst>
            </p:cNvPr>
            <p:cNvSpPr/>
            <p:nvPr/>
          </p:nvSpPr>
          <p:spPr>
            <a:xfrm>
              <a:off x="1279514" y="3407118"/>
              <a:ext cx="2103766" cy="2103766"/>
            </a:xfrm>
            <a:prstGeom prst="arc">
              <a:avLst>
                <a:gd name="adj1" fmla="val 20819749"/>
                <a:gd name="adj2" fmla="val 2417885"/>
              </a:avLst>
            </a:prstGeom>
            <a:ln w="190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73" name="弧形 72">
              <a:extLst>
                <a:ext uri="{FF2B5EF4-FFF2-40B4-BE49-F238E27FC236}">
                  <a16:creationId xmlns:a16="http://schemas.microsoft.com/office/drawing/2014/main" id="{B8ADC447-1AEA-4E51-AC85-EB13C988DC7E}"/>
                </a:ext>
              </a:extLst>
            </p:cNvPr>
            <p:cNvSpPr/>
            <p:nvPr/>
          </p:nvSpPr>
          <p:spPr>
            <a:xfrm>
              <a:off x="1279514" y="3407118"/>
              <a:ext cx="2103766" cy="2103766"/>
            </a:xfrm>
            <a:prstGeom prst="arc">
              <a:avLst>
                <a:gd name="adj1" fmla="val 4340879"/>
                <a:gd name="adj2" fmla="val 7249524"/>
              </a:avLst>
            </a:prstGeom>
            <a:ln w="190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grpSp>
      <p:sp>
        <p:nvSpPr>
          <p:cNvPr id="12" name="等腰三角形 11">
            <a:extLst>
              <a:ext uri="{FF2B5EF4-FFF2-40B4-BE49-F238E27FC236}">
                <a16:creationId xmlns:a16="http://schemas.microsoft.com/office/drawing/2014/main" id="{C68AD78D-1074-4D90-91B3-AD95B70F040B}"/>
              </a:ext>
            </a:extLst>
          </p:cNvPr>
          <p:cNvSpPr/>
          <p:nvPr/>
        </p:nvSpPr>
        <p:spPr>
          <a:xfrm>
            <a:off x="2194237" y="3041799"/>
            <a:ext cx="274320" cy="236483"/>
          </a:xfrm>
          <a:prstGeom prst="triangle">
            <a:avLst/>
          </a:prstGeom>
          <a:solidFill>
            <a:schemeClr val="accent2"/>
          </a:solidFill>
          <a:ln w="12700">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23" name="矩形 22">
            <a:extLst>
              <a:ext uri="{FF2B5EF4-FFF2-40B4-BE49-F238E27FC236}">
                <a16:creationId xmlns:a16="http://schemas.microsoft.com/office/drawing/2014/main" id="{3BDBC91C-7A0E-42D6-9288-3A4968A32B71}"/>
              </a:ext>
            </a:extLst>
          </p:cNvPr>
          <p:cNvSpPr/>
          <p:nvPr/>
        </p:nvSpPr>
        <p:spPr>
          <a:xfrm>
            <a:off x="1584960" y="4417695"/>
            <a:ext cx="1493520" cy="23256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Microsoft YaHei"/>
              <a:cs typeface="+mn-ea"/>
            </a:endParaRPr>
          </a:p>
        </p:txBody>
      </p:sp>
      <p:sp>
        <p:nvSpPr>
          <p:cNvPr id="24" name="文本框 23">
            <a:extLst>
              <a:ext uri="{FF2B5EF4-FFF2-40B4-BE49-F238E27FC236}">
                <a16:creationId xmlns:a16="http://schemas.microsoft.com/office/drawing/2014/main" id="{F4A4DF87-6A6F-423A-94DA-F9BDD1366E6A}"/>
              </a:ext>
            </a:extLst>
          </p:cNvPr>
          <p:cNvSpPr txBox="1"/>
          <p:nvPr/>
        </p:nvSpPr>
        <p:spPr>
          <a:xfrm>
            <a:off x="1379843" y="4204430"/>
            <a:ext cx="1903754"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000" b="1" dirty="0">
                <a:solidFill>
                  <a:srgbClr val="445437"/>
                </a:solidFill>
                <a:latin typeface="Arial"/>
                <a:ea typeface="Microsoft YaHei"/>
                <a:cs typeface="+mn-ea"/>
              </a:rPr>
              <a:t>CodeBERT</a:t>
            </a:r>
            <a:endParaRPr kumimoji="0" lang="zh-CN" altLang="en-US" sz="2000" b="1" i="0" u="none" strike="noStrike" kern="1200" cap="none" spc="0" normalizeH="0" baseline="0" noProof="0" dirty="0">
              <a:ln>
                <a:noFill/>
              </a:ln>
              <a:solidFill>
                <a:srgbClr val="445437"/>
              </a:solidFill>
              <a:effectLst/>
              <a:uLnTx/>
              <a:uFillTx/>
              <a:latin typeface="Arial"/>
              <a:ea typeface="Microsoft YaHei"/>
              <a:cs typeface="+mn-ea"/>
            </a:endParaRPr>
          </a:p>
        </p:txBody>
      </p:sp>
      <p:grpSp>
        <p:nvGrpSpPr>
          <p:cNvPr id="272" name="组合 271">
            <a:extLst>
              <a:ext uri="{FF2B5EF4-FFF2-40B4-BE49-F238E27FC236}">
                <a16:creationId xmlns:a16="http://schemas.microsoft.com/office/drawing/2014/main" id="{DD1C2FAC-A150-4E97-B4DB-0AB9A9AE8965}"/>
              </a:ext>
            </a:extLst>
          </p:cNvPr>
          <p:cNvGrpSpPr>
            <a:grpSpLocks noChangeAspect="1"/>
          </p:cNvGrpSpPr>
          <p:nvPr/>
        </p:nvGrpSpPr>
        <p:grpSpPr>
          <a:xfrm>
            <a:off x="4896680" y="3248078"/>
            <a:ext cx="2396906" cy="2421844"/>
            <a:chOff x="1279514" y="3407118"/>
            <a:chExt cx="2103766" cy="2103766"/>
          </a:xfrm>
        </p:grpSpPr>
        <p:sp>
          <p:nvSpPr>
            <p:cNvPr id="276" name="弧形 275">
              <a:extLst>
                <a:ext uri="{FF2B5EF4-FFF2-40B4-BE49-F238E27FC236}">
                  <a16:creationId xmlns:a16="http://schemas.microsoft.com/office/drawing/2014/main" id="{1459137D-6942-41EC-BAE9-D1FB9F67E895}"/>
                </a:ext>
              </a:extLst>
            </p:cNvPr>
            <p:cNvSpPr/>
            <p:nvPr/>
          </p:nvSpPr>
          <p:spPr>
            <a:xfrm rot="1401336">
              <a:off x="1379197" y="3506801"/>
              <a:ext cx="1904400" cy="1904400"/>
            </a:xfrm>
            <a:prstGeom prst="arc">
              <a:avLst>
                <a:gd name="adj1" fmla="val 1694850"/>
                <a:gd name="adj2" fmla="val 4321068"/>
              </a:avLst>
            </a:prstGeom>
            <a:ln w="190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277" name="弧形 276">
              <a:extLst>
                <a:ext uri="{FF2B5EF4-FFF2-40B4-BE49-F238E27FC236}">
                  <a16:creationId xmlns:a16="http://schemas.microsoft.com/office/drawing/2014/main" id="{B571D24D-84F5-45FF-87F7-3906F7880F1E}"/>
                </a:ext>
              </a:extLst>
            </p:cNvPr>
            <p:cNvSpPr/>
            <p:nvPr/>
          </p:nvSpPr>
          <p:spPr>
            <a:xfrm rot="1401336">
              <a:off x="1379197" y="3506801"/>
              <a:ext cx="1904400" cy="1904400"/>
            </a:xfrm>
            <a:prstGeom prst="arc">
              <a:avLst>
                <a:gd name="adj1" fmla="val 17881533"/>
                <a:gd name="adj2" fmla="val 0"/>
              </a:avLst>
            </a:prstGeom>
            <a:ln w="190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278" name="弧形 277">
              <a:extLst>
                <a:ext uri="{FF2B5EF4-FFF2-40B4-BE49-F238E27FC236}">
                  <a16:creationId xmlns:a16="http://schemas.microsoft.com/office/drawing/2014/main" id="{FBB7C8B6-2CDA-43DD-8885-D4281A272095}"/>
                </a:ext>
              </a:extLst>
            </p:cNvPr>
            <p:cNvSpPr/>
            <p:nvPr/>
          </p:nvSpPr>
          <p:spPr>
            <a:xfrm rot="3733713">
              <a:off x="1379197" y="3506801"/>
              <a:ext cx="1904400" cy="1904400"/>
            </a:xfrm>
            <a:prstGeom prst="arc">
              <a:avLst>
                <a:gd name="adj1" fmla="val 20007138"/>
                <a:gd name="adj2" fmla="val 0"/>
              </a:avLst>
            </a:prstGeom>
            <a:ln w="571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279" name="弧形 278">
              <a:extLst>
                <a:ext uri="{FF2B5EF4-FFF2-40B4-BE49-F238E27FC236}">
                  <a16:creationId xmlns:a16="http://schemas.microsoft.com/office/drawing/2014/main" id="{C9A3CEDE-FB64-40ED-9DAC-674FAA1D8841}"/>
                </a:ext>
              </a:extLst>
            </p:cNvPr>
            <p:cNvSpPr/>
            <p:nvPr/>
          </p:nvSpPr>
          <p:spPr>
            <a:xfrm rot="16825714">
              <a:off x="1379197" y="3506801"/>
              <a:ext cx="1904400" cy="1904400"/>
            </a:xfrm>
            <a:prstGeom prst="arc">
              <a:avLst>
                <a:gd name="adj1" fmla="val 16200000"/>
                <a:gd name="adj2" fmla="val 1480403"/>
              </a:avLst>
            </a:prstGeom>
            <a:ln w="190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280" name="弧形 279">
              <a:extLst>
                <a:ext uri="{FF2B5EF4-FFF2-40B4-BE49-F238E27FC236}">
                  <a16:creationId xmlns:a16="http://schemas.microsoft.com/office/drawing/2014/main" id="{8B99A6DD-8CDA-4D0E-A14B-E448B6586C10}"/>
                </a:ext>
              </a:extLst>
            </p:cNvPr>
            <p:cNvSpPr/>
            <p:nvPr/>
          </p:nvSpPr>
          <p:spPr>
            <a:xfrm rot="10800000">
              <a:off x="1379197" y="3506801"/>
              <a:ext cx="1904400" cy="1904400"/>
            </a:xfrm>
            <a:prstGeom prst="arc">
              <a:avLst>
                <a:gd name="adj1" fmla="val 16200000"/>
                <a:gd name="adj2" fmla="val 19917439"/>
              </a:avLst>
            </a:prstGeom>
            <a:ln w="571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281" name="弧形 280">
              <a:extLst>
                <a:ext uri="{FF2B5EF4-FFF2-40B4-BE49-F238E27FC236}">
                  <a16:creationId xmlns:a16="http://schemas.microsoft.com/office/drawing/2014/main" id="{FB5FF50F-946D-49A4-994D-02A40FF26BB8}"/>
                </a:ext>
              </a:extLst>
            </p:cNvPr>
            <p:cNvSpPr/>
            <p:nvPr/>
          </p:nvSpPr>
          <p:spPr>
            <a:xfrm rot="16958775">
              <a:off x="1379197" y="3506801"/>
              <a:ext cx="1904400" cy="1904400"/>
            </a:xfrm>
            <a:prstGeom prst="arc">
              <a:avLst>
                <a:gd name="adj1" fmla="val 16832099"/>
                <a:gd name="adj2" fmla="val 0"/>
              </a:avLst>
            </a:prstGeom>
            <a:ln w="571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Arial"/>
                <a:ea typeface="Microsoft YaHei"/>
                <a:cs typeface="+mn-cs"/>
              </a:endParaRPr>
            </a:p>
          </p:txBody>
        </p:sp>
        <p:sp>
          <p:nvSpPr>
            <p:cNvPr id="282" name="弧形 281">
              <a:extLst>
                <a:ext uri="{FF2B5EF4-FFF2-40B4-BE49-F238E27FC236}">
                  <a16:creationId xmlns:a16="http://schemas.microsoft.com/office/drawing/2014/main" id="{D7BE1658-4A20-43A0-B69A-41A65145444F}"/>
                </a:ext>
              </a:extLst>
            </p:cNvPr>
            <p:cNvSpPr/>
            <p:nvPr/>
          </p:nvSpPr>
          <p:spPr>
            <a:xfrm>
              <a:off x="1279514" y="3407118"/>
              <a:ext cx="2103766" cy="2103766"/>
            </a:xfrm>
            <a:prstGeom prst="arc">
              <a:avLst>
                <a:gd name="adj1" fmla="val 17966248"/>
                <a:gd name="adj2" fmla="val 19673009"/>
              </a:avLst>
            </a:prstGeom>
            <a:ln w="190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283" name="弧形 282">
              <a:extLst>
                <a:ext uri="{FF2B5EF4-FFF2-40B4-BE49-F238E27FC236}">
                  <a16:creationId xmlns:a16="http://schemas.microsoft.com/office/drawing/2014/main" id="{0327E4F8-5511-4303-B648-6E135E6BB3F0}"/>
                </a:ext>
              </a:extLst>
            </p:cNvPr>
            <p:cNvSpPr/>
            <p:nvPr/>
          </p:nvSpPr>
          <p:spPr>
            <a:xfrm>
              <a:off x="1279514" y="3407118"/>
              <a:ext cx="2103766" cy="2103766"/>
            </a:xfrm>
            <a:prstGeom prst="arc">
              <a:avLst>
                <a:gd name="adj1" fmla="val 9043626"/>
                <a:gd name="adj2" fmla="val 11851278"/>
              </a:avLst>
            </a:prstGeom>
            <a:ln w="190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284" name="弧形 283">
              <a:extLst>
                <a:ext uri="{FF2B5EF4-FFF2-40B4-BE49-F238E27FC236}">
                  <a16:creationId xmlns:a16="http://schemas.microsoft.com/office/drawing/2014/main" id="{2FEEB64A-F6AE-4E6E-8E94-6FE0E6D96A19}"/>
                </a:ext>
              </a:extLst>
            </p:cNvPr>
            <p:cNvSpPr/>
            <p:nvPr/>
          </p:nvSpPr>
          <p:spPr>
            <a:xfrm>
              <a:off x="1279514" y="3407118"/>
              <a:ext cx="2103766" cy="2103766"/>
            </a:xfrm>
            <a:prstGeom prst="arc">
              <a:avLst>
                <a:gd name="adj1" fmla="val 20819749"/>
                <a:gd name="adj2" fmla="val 2417885"/>
              </a:avLst>
            </a:prstGeom>
            <a:ln w="190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285" name="弧形 284">
              <a:extLst>
                <a:ext uri="{FF2B5EF4-FFF2-40B4-BE49-F238E27FC236}">
                  <a16:creationId xmlns:a16="http://schemas.microsoft.com/office/drawing/2014/main" id="{81D1DE6E-8AE6-4C82-88FC-AC795B5ECC25}"/>
                </a:ext>
              </a:extLst>
            </p:cNvPr>
            <p:cNvSpPr/>
            <p:nvPr/>
          </p:nvSpPr>
          <p:spPr>
            <a:xfrm>
              <a:off x="1279514" y="3407118"/>
              <a:ext cx="2103766" cy="2103766"/>
            </a:xfrm>
            <a:prstGeom prst="arc">
              <a:avLst>
                <a:gd name="adj1" fmla="val 4340879"/>
                <a:gd name="adj2" fmla="val 7249524"/>
              </a:avLst>
            </a:prstGeom>
            <a:ln w="190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grpSp>
      <p:sp>
        <p:nvSpPr>
          <p:cNvPr id="273" name="等腰三角形 272">
            <a:extLst>
              <a:ext uri="{FF2B5EF4-FFF2-40B4-BE49-F238E27FC236}">
                <a16:creationId xmlns:a16="http://schemas.microsoft.com/office/drawing/2014/main" id="{0C89FBF0-2D7E-46CD-9CE1-E31AC980EB9B}"/>
              </a:ext>
            </a:extLst>
          </p:cNvPr>
          <p:cNvSpPr/>
          <p:nvPr/>
        </p:nvSpPr>
        <p:spPr>
          <a:xfrm>
            <a:off x="5958840" y="3041799"/>
            <a:ext cx="274320" cy="236483"/>
          </a:xfrm>
          <a:prstGeom prst="triangle">
            <a:avLst/>
          </a:prstGeom>
          <a:solidFill>
            <a:schemeClr val="accent2"/>
          </a:solidFill>
          <a:ln w="12700">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275" name="文本框 274">
            <a:extLst>
              <a:ext uri="{FF2B5EF4-FFF2-40B4-BE49-F238E27FC236}">
                <a16:creationId xmlns:a16="http://schemas.microsoft.com/office/drawing/2014/main" id="{A14F1BFC-52B0-4771-A228-10B05C2F70B3}"/>
              </a:ext>
            </a:extLst>
          </p:cNvPr>
          <p:cNvSpPr txBox="1"/>
          <p:nvPr/>
        </p:nvSpPr>
        <p:spPr>
          <a:xfrm>
            <a:off x="4935199" y="4217640"/>
            <a:ext cx="2326773"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err="1">
                <a:ln>
                  <a:noFill/>
                </a:ln>
                <a:solidFill>
                  <a:srgbClr val="445437"/>
                </a:solidFill>
                <a:effectLst/>
                <a:uLnTx/>
                <a:uFillTx/>
                <a:latin typeface="Arial"/>
                <a:ea typeface="Microsoft YaHei"/>
                <a:cs typeface="+mn-ea"/>
              </a:rPr>
              <a:t>GraphCodeBERT</a:t>
            </a:r>
            <a:endParaRPr kumimoji="0" lang="zh-CN" altLang="en-US" sz="2000" b="1" i="0" u="none" strike="noStrike" kern="1200" cap="none" spc="0" normalizeH="0" baseline="0" noProof="0" dirty="0">
              <a:ln>
                <a:noFill/>
              </a:ln>
              <a:solidFill>
                <a:srgbClr val="445437"/>
              </a:solidFill>
              <a:effectLst/>
              <a:uLnTx/>
              <a:uFillTx/>
              <a:latin typeface="Arial"/>
              <a:ea typeface="Microsoft YaHei"/>
              <a:cs typeface="+mn-ea"/>
            </a:endParaRPr>
          </a:p>
        </p:txBody>
      </p:sp>
      <p:grpSp>
        <p:nvGrpSpPr>
          <p:cNvPr id="287" name="组合 286">
            <a:extLst>
              <a:ext uri="{FF2B5EF4-FFF2-40B4-BE49-F238E27FC236}">
                <a16:creationId xmlns:a16="http://schemas.microsoft.com/office/drawing/2014/main" id="{B08A1909-93B2-4D08-AB90-54968DB59311}"/>
              </a:ext>
            </a:extLst>
          </p:cNvPr>
          <p:cNvGrpSpPr/>
          <p:nvPr/>
        </p:nvGrpSpPr>
        <p:grpSpPr>
          <a:xfrm>
            <a:off x="8854119" y="3452838"/>
            <a:ext cx="2012326" cy="2012326"/>
            <a:chOff x="1279514" y="3407118"/>
            <a:chExt cx="2103766" cy="2103766"/>
          </a:xfrm>
        </p:grpSpPr>
        <p:sp>
          <p:nvSpPr>
            <p:cNvPr id="291" name="弧形 290">
              <a:extLst>
                <a:ext uri="{FF2B5EF4-FFF2-40B4-BE49-F238E27FC236}">
                  <a16:creationId xmlns:a16="http://schemas.microsoft.com/office/drawing/2014/main" id="{BB05C6B3-0358-48FF-AA13-C232D1C6680F}"/>
                </a:ext>
              </a:extLst>
            </p:cNvPr>
            <p:cNvSpPr/>
            <p:nvPr/>
          </p:nvSpPr>
          <p:spPr>
            <a:xfrm rot="1401336">
              <a:off x="1379197" y="3506801"/>
              <a:ext cx="1904400" cy="1904400"/>
            </a:xfrm>
            <a:prstGeom prst="arc">
              <a:avLst>
                <a:gd name="adj1" fmla="val 1694850"/>
                <a:gd name="adj2" fmla="val 4321068"/>
              </a:avLst>
            </a:prstGeom>
            <a:ln w="190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292" name="弧形 291">
              <a:extLst>
                <a:ext uri="{FF2B5EF4-FFF2-40B4-BE49-F238E27FC236}">
                  <a16:creationId xmlns:a16="http://schemas.microsoft.com/office/drawing/2014/main" id="{64058D42-9844-4799-9B07-BAAB17065E42}"/>
                </a:ext>
              </a:extLst>
            </p:cNvPr>
            <p:cNvSpPr/>
            <p:nvPr/>
          </p:nvSpPr>
          <p:spPr>
            <a:xfrm rot="1401336">
              <a:off x="1379197" y="3506801"/>
              <a:ext cx="1904400" cy="1904400"/>
            </a:xfrm>
            <a:prstGeom prst="arc">
              <a:avLst>
                <a:gd name="adj1" fmla="val 17881533"/>
                <a:gd name="adj2" fmla="val 0"/>
              </a:avLst>
            </a:prstGeom>
            <a:ln w="190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293" name="弧形 292">
              <a:extLst>
                <a:ext uri="{FF2B5EF4-FFF2-40B4-BE49-F238E27FC236}">
                  <a16:creationId xmlns:a16="http://schemas.microsoft.com/office/drawing/2014/main" id="{8752655F-274E-4892-AB4C-6445B610562D}"/>
                </a:ext>
              </a:extLst>
            </p:cNvPr>
            <p:cNvSpPr/>
            <p:nvPr/>
          </p:nvSpPr>
          <p:spPr>
            <a:xfrm rot="3733713">
              <a:off x="1379197" y="3506801"/>
              <a:ext cx="1904400" cy="1904400"/>
            </a:xfrm>
            <a:prstGeom prst="arc">
              <a:avLst>
                <a:gd name="adj1" fmla="val 20007138"/>
                <a:gd name="adj2" fmla="val 0"/>
              </a:avLst>
            </a:prstGeom>
            <a:ln w="571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294" name="弧形 293">
              <a:extLst>
                <a:ext uri="{FF2B5EF4-FFF2-40B4-BE49-F238E27FC236}">
                  <a16:creationId xmlns:a16="http://schemas.microsoft.com/office/drawing/2014/main" id="{650885E1-B35A-4B09-8EE0-D0E8DAA2242F}"/>
                </a:ext>
              </a:extLst>
            </p:cNvPr>
            <p:cNvSpPr/>
            <p:nvPr/>
          </p:nvSpPr>
          <p:spPr>
            <a:xfrm rot="16825714">
              <a:off x="1379197" y="3506801"/>
              <a:ext cx="1904400" cy="1904400"/>
            </a:xfrm>
            <a:prstGeom prst="arc">
              <a:avLst>
                <a:gd name="adj1" fmla="val 16200000"/>
                <a:gd name="adj2" fmla="val 1480403"/>
              </a:avLst>
            </a:prstGeom>
            <a:ln w="190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295" name="弧形 294">
              <a:extLst>
                <a:ext uri="{FF2B5EF4-FFF2-40B4-BE49-F238E27FC236}">
                  <a16:creationId xmlns:a16="http://schemas.microsoft.com/office/drawing/2014/main" id="{57156ACC-2204-4FEE-A8B6-8F7C1264B302}"/>
                </a:ext>
              </a:extLst>
            </p:cNvPr>
            <p:cNvSpPr/>
            <p:nvPr/>
          </p:nvSpPr>
          <p:spPr>
            <a:xfrm rot="10800000">
              <a:off x="1379197" y="3506801"/>
              <a:ext cx="1904400" cy="1904400"/>
            </a:xfrm>
            <a:prstGeom prst="arc">
              <a:avLst>
                <a:gd name="adj1" fmla="val 16200000"/>
                <a:gd name="adj2" fmla="val 19917439"/>
              </a:avLst>
            </a:prstGeom>
            <a:ln w="571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296" name="弧形 295">
              <a:extLst>
                <a:ext uri="{FF2B5EF4-FFF2-40B4-BE49-F238E27FC236}">
                  <a16:creationId xmlns:a16="http://schemas.microsoft.com/office/drawing/2014/main" id="{BCB4DB58-85C4-49A9-B57B-915B0FE00473}"/>
                </a:ext>
              </a:extLst>
            </p:cNvPr>
            <p:cNvSpPr/>
            <p:nvPr/>
          </p:nvSpPr>
          <p:spPr>
            <a:xfrm rot="16958775">
              <a:off x="1379197" y="3506801"/>
              <a:ext cx="1904400" cy="1904400"/>
            </a:xfrm>
            <a:prstGeom prst="arc">
              <a:avLst>
                <a:gd name="adj1" fmla="val 16832099"/>
                <a:gd name="adj2" fmla="val 0"/>
              </a:avLst>
            </a:prstGeom>
            <a:ln w="571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Arial"/>
                <a:ea typeface="Microsoft YaHei"/>
                <a:cs typeface="+mn-cs"/>
              </a:endParaRPr>
            </a:p>
          </p:txBody>
        </p:sp>
        <p:sp>
          <p:nvSpPr>
            <p:cNvPr id="297" name="弧形 296">
              <a:extLst>
                <a:ext uri="{FF2B5EF4-FFF2-40B4-BE49-F238E27FC236}">
                  <a16:creationId xmlns:a16="http://schemas.microsoft.com/office/drawing/2014/main" id="{1CA9564A-F60C-480B-AD32-C090AF9A8A01}"/>
                </a:ext>
              </a:extLst>
            </p:cNvPr>
            <p:cNvSpPr/>
            <p:nvPr/>
          </p:nvSpPr>
          <p:spPr>
            <a:xfrm>
              <a:off x="1279514" y="3407118"/>
              <a:ext cx="2103766" cy="2103766"/>
            </a:xfrm>
            <a:prstGeom prst="arc">
              <a:avLst>
                <a:gd name="adj1" fmla="val 17966248"/>
                <a:gd name="adj2" fmla="val 19673009"/>
              </a:avLst>
            </a:prstGeom>
            <a:ln w="190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298" name="弧形 297">
              <a:extLst>
                <a:ext uri="{FF2B5EF4-FFF2-40B4-BE49-F238E27FC236}">
                  <a16:creationId xmlns:a16="http://schemas.microsoft.com/office/drawing/2014/main" id="{B73A579F-C3F6-4AEF-AF6B-EE63E96FC906}"/>
                </a:ext>
              </a:extLst>
            </p:cNvPr>
            <p:cNvSpPr/>
            <p:nvPr/>
          </p:nvSpPr>
          <p:spPr>
            <a:xfrm>
              <a:off x="1279514" y="3407118"/>
              <a:ext cx="2103766" cy="2103766"/>
            </a:xfrm>
            <a:prstGeom prst="arc">
              <a:avLst>
                <a:gd name="adj1" fmla="val 9043626"/>
                <a:gd name="adj2" fmla="val 11851278"/>
              </a:avLst>
            </a:prstGeom>
            <a:ln w="190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299" name="弧形 298">
              <a:extLst>
                <a:ext uri="{FF2B5EF4-FFF2-40B4-BE49-F238E27FC236}">
                  <a16:creationId xmlns:a16="http://schemas.microsoft.com/office/drawing/2014/main" id="{F33900AA-0288-4BEB-83A7-0D4AF0E96CAB}"/>
                </a:ext>
              </a:extLst>
            </p:cNvPr>
            <p:cNvSpPr/>
            <p:nvPr/>
          </p:nvSpPr>
          <p:spPr>
            <a:xfrm>
              <a:off x="1279514" y="3407118"/>
              <a:ext cx="2103766" cy="2103766"/>
            </a:xfrm>
            <a:prstGeom prst="arc">
              <a:avLst>
                <a:gd name="adj1" fmla="val 20819749"/>
                <a:gd name="adj2" fmla="val 2417885"/>
              </a:avLst>
            </a:prstGeom>
            <a:ln w="190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300" name="弧形 299">
              <a:extLst>
                <a:ext uri="{FF2B5EF4-FFF2-40B4-BE49-F238E27FC236}">
                  <a16:creationId xmlns:a16="http://schemas.microsoft.com/office/drawing/2014/main" id="{8C528BC6-4C04-4330-B926-FB6684E78860}"/>
                </a:ext>
              </a:extLst>
            </p:cNvPr>
            <p:cNvSpPr/>
            <p:nvPr/>
          </p:nvSpPr>
          <p:spPr>
            <a:xfrm>
              <a:off x="1279514" y="3407118"/>
              <a:ext cx="2103766" cy="2103766"/>
            </a:xfrm>
            <a:prstGeom prst="arc">
              <a:avLst>
                <a:gd name="adj1" fmla="val 4340879"/>
                <a:gd name="adj2" fmla="val 7249524"/>
              </a:avLst>
            </a:prstGeom>
            <a:ln w="190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grpSp>
      <p:sp>
        <p:nvSpPr>
          <p:cNvPr id="288" name="等腰三角形 287">
            <a:extLst>
              <a:ext uri="{FF2B5EF4-FFF2-40B4-BE49-F238E27FC236}">
                <a16:creationId xmlns:a16="http://schemas.microsoft.com/office/drawing/2014/main" id="{EDBE03C3-75AF-4F45-AA94-FB2ABEAB9716}"/>
              </a:ext>
            </a:extLst>
          </p:cNvPr>
          <p:cNvSpPr/>
          <p:nvPr/>
        </p:nvSpPr>
        <p:spPr>
          <a:xfrm>
            <a:off x="9723122" y="3041799"/>
            <a:ext cx="274320" cy="236483"/>
          </a:xfrm>
          <a:prstGeom prst="triangle">
            <a:avLst/>
          </a:prstGeom>
          <a:solidFill>
            <a:schemeClr val="accent2"/>
          </a:solidFill>
          <a:ln w="12700">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290" name="文本框 289">
            <a:extLst>
              <a:ext uri="{FF2B5EF4-FFF2-40B4-BE49-F238E27FC236}">
                <a16:creationId xmlns:a16="http://schemas.microsoft.com/office/drawing/2014/main" id="{A9B0BE67-A17B-4CC1-89A3-08999D1AD51C}"/>
              </a:ext>
            </a:extLst>
          </p:cNvPr>
          <p:cNvSpPr txBox="1"/>
          <p:nvPr/>
        </p:nvSpPr>
        <p:spPr>
          <a:xfrm>
            <a:off x="8908728" y="4204430"/>
            <a:ext cx="1903754"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000" b="1" dirty="0" err="1">
                <a:solidFill>
                  <a:srgbClr val="445437"/>
                </a:solidFill>
                <a:latin typeface="Arial"/>
                <a:ea typeface="Microsoft YaHei"/>
                <a:cs typeface="+mn-ea"/>
              </a:rPr>
              <a:t>UniXcoder</a:t>
            </a:r>
            <a:endParaRPr kumimoji="0" lang="zh-CN" altLang="en-US" sz="2000" b="1" i="0" u="none" strike="noStrike" kern="1200" cap="none" spc="0" normalizeH="0" baseline="0" noProof="0" dirty="0">
              <a:ln>
                <a:noFill/>
              </a:ln>
              <a:solidFill>
                <a:srgbClr val="445437"/>
              </a:solidFill>
              <a:effectLst/>
              <a:uLnTx/>
              <a:uFillTx/>
              <a:latin typeface="Arial"/>
              <a:ea typeface="Microsoft YaHei"/>
              <a:cs typeface="+mn-ea"/>
            </a:endParaRPr>
          </a:p>
        </p:txBody>
      </p:sp>
      <p:sp>
        <p:nvSpPr>
          <p:cNvPr id="6" name="日期占位符 5">
            <a:extLst>
              <a:ext uri="{FF2B5EF4-FFF2-40B4-BE49-F238E27FC236}">
                <a16:creationId xmlns:a16="http://schemas.microsoft.com/office/drawing/2014/main" id="{187FFDB6-97B1-4A7F-A7AE-B3A3ADF8B620}"/>
              </a:ext>
            </a:extLst>
          </p:cNvPr>
          <p:cNvSpPr>
            <a:spLocks noGrp="1"/>
          </p:cNvSpPr>
          <p:nvPr>
            <p:ph type="dt" sz="half" idx="12"/>
          </p:nvPr>
        </p:nvSpPr>
        <p:spPr>
          <a:xfrm>
            <a:off x="660400" y="6235702"/>
            <a:ext cx="334264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1" u="none" strike="noStrike" kern="1200" cap="none" spc="300" normalizeH="0" baseline="0" noProof="0" dirty="0">
                <a:ln>
                  <a:noFill/>
                </a:ln>
                <a:solidFill>
                  <a:srgbClr val="445437"/>
                </a:solidFill>
                <a:effectLst/>
                <a:uLnTx/>
                <a:uFillTx/>
                <a:latin typeface="Microsoft YaHei"/>
                <a:ea typeface="Microsoft YaHei"/>
                <a:cs typeface="+mn-ea"/>
              </a:rPr>
              <a:t>止于至善</a:t>
            </a:r>
            <a:endParaRPr kumimoji="0" lang="zh-CN" altLang="en-US" sz="1400" b="0" i="0" u="none" strike="noStrike" kern="1200" cap="none" spc="300" normalizeH="0" baseline="0" noProof="0" dirty="0">
              <a:ln>
                <a:noFill/>
              </a:ln>
              <a:solidFill>
                <a:prstClr val="white">
                  <a:lumMod val="75000"/>
                </a:prstClr>
              </a:solidFill>
              <a:effectLst/>
              <a:uLnTx/>
              <a:uFillTx/>
              <a:latin typeface="Arial"/>
              <a:ea typeface="Microsoft YaHei"/>
              <a:cs typeface="+mn-ea"/>
            </a:endParaRPr>
          </a:p>
        </p:txBody>
      </p:sp>
      <p:sp>
        <p:nvSpPr>
          <p:cNvPr id="7" name="灯片编号占位符 6">
            <a:extLst>
              <a:ext uri="{FF2B5EF4-FFF2-40B4-BE49-F238E27FC236}">
                <a16:creationId xmlns:a16="http://schemas.microsoft.com/office/drawing/2014/main" id="{170B679C-169D-44F5-8333-6631640BFE47}"/>
              </a:ext>
            </a:extLst>
          </p:cNvPr>
          <p:cNvSpPr>
            <a:spLocks noGrp="1"/>
          </p:cNvSpPr>
          <p:nvPr>
            <p:ph type="sldNum" sz="quarter" idx="1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9ECAFE-A460-4E13-ABCB-32CAE6136244}" type="slidenum">
              <a:rPr kumimoji="0" lang="zh-CN" altLang="en-US" sz="1400" b="0" i="0" u="none" strike="noStrike" kern="1200" cap="none" spc="0" normalizeH="0" baseline="0" noProof="0" smtClean="0">
                <a:ln>
                  <a:noFill/>
                </a:ln>
                <a:solidFill>
                  <a:prstClr val="white">
                    <a:lumMod val="75000"/>
                  </a:prstClr>
                </a:solidFill>
                <a:effectLst/>
                <a:uLnTx/>
                <a:uFillTx/>
                <a:latin typeface="Arial"/>
                <a:ea typeface="Microsoft YaHei"/>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zh-CN" altLang="en-US" sz="1400" b="0" i="0" u="none" strike="noStrike" kern="1200" cap="none" spc="0" normalizeH="0" baseline="0" noProof="0" dirty="0">
              <a:ln>
                <a:noFill/>
              </a:ln>
              <a:solidFill>
                <a:prstClr val="white">
                  <a:lumMod val="75000"/>
                </a:prstClr>
              </a:solidFill>
              <a:effectLst/>
              <a:uLnTx/>
              <a:uFillTx/>
              <a:latin typeface="Arial"/>
              <a:ea typeface="Microsoft YaHei"/>
              <a:cs typeface="+mn-cs"/>
            </a:endParaRPr>
          </a:p>
        </p:txBody>
      </p:sp>
      <p:cxnSp>
        <p:nvCxnSpPr>
          <p:cNvPr id="17" name="直接连接符 16">
            <a:extLst>
              <a:ext uri="{FF2B5EF4-FFF2-40B4-BE49-F238E27FC236}">
                <a16:creationId xmlns:a16="http://schemas.microsoft.com/office/drawing/2014/main" id="{80165DAE-1F28-47FE-8E57-2D8B828CBB8C}"/>
              </a:ext>
            </a:extLst>
          </p:cNvPr>
          <p:cNvCxnSpPr>
            <a:cxnSpLocks/>
          </p:cNvCxnSpPr>
          <p:nvPr/>
        </p:nvCxnSpPr>
        <p:spPr>
          <a:xfrm>
            <a:off x="7978141" y="1765976"/>
            <a:ext cx="0" cy="72136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1" name="直接连接符 310">
            <a:extLst>
              <a:ext uri="{FF2B5EF4-FFF2-40B4-BE49-F238E27FC236}">
                <a16:creationId xmlns:a16="http://schemas.microsoft.com/office/drawing/2014/main" id="{CCE0E790-874D-4846-8612-83672EE628D8}"/>
              </a:ext>
            </a:extLst>
          </p:cNvPr>
          <p:cNvCxnSpPr>
            <a:cxnSpLocks/>
          </p:cNvCxnSpPr>
          <p:nvPr/>
        </p:nvCxnSpPr>
        <p:spPr>
          <a:xfrm>
            <a:off x="4213860" y="1765976"/>
            <a:ext cx="0" cy="72136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52" name="Picture 2" descr="codeBert Architechture, with bimodal inputs">
            <a:extLst>
              <a:ext uri="{FF2B5EF4-FFF2-40B4-BE49-F238E27FC236}">
                <a16:creationId xmlns:a16="http://schemas.microsoft.com/office/drawing/2014/main" id="{86B4FDB7-096A-4950-B04D-B31F526CF6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11943" y="1000866"/>
            <a:ext cx="8651773" cy="4869711"/>
          </a:xfrm>
          <a:prstGeom prst="rect">
            <a:avLst/>
          </a:prstGeom>
          <a:noFill/>
          <a:ln>
            <a:noFill/>
          </a:ln>
          <a:effectLst>
            <a:softEdge rad="63500"/>
          </a:effectLst>
          <a:extLst>
            <a:ext uri="{909E8E84-426E-40DD-AFC4-6F175D3DCCD1}">
              <a14:hiddenFill xmlns:a14="http://schemas.microsoft.com/office/drawing/2010/main">
                <a:solidFill>
                  <a:srgbClr val="FFFFFF"/>
                </a:solidFill>
              </a14:hiddenFill>
            </a:ext>
          </a:extLst>
        </p:spPr>
      </p:pic>
      <p:sp>
        <p:nvSpPr>
          <p:cNvPr id="53" name="日期占位符 2">
            <a:extLst>
              <a:ext uri="{FF2B5EF4-FFF2-40B4-BE49-F238E27FC236}">
                <a16:creationId xmlns:a16="http://schemas.microsoft.com/office/drawing/2014/main" id="{74B7D2F1-D516-47D4-B805-ADAE51C9A928}"/>
              </a:ext>
            </a:extLst>
          </p:cNvPr>
          <p:cNvSpPr txBox="1">
            <a:spLocks/>
          </p:cNvSpPr>
          <p:nvPr/>
        </p:nvSpPr>
        <p:spPr>
          <a:xfrm>
            <a:off x="12854984" y="5870577"/>
            <a:ext cx="7965689" cy="365125"/>
          </a:xfrm>
          <a:prstGeom prst="rect">
            <a:avLst/>
          </a:prstGeom>
        </p:spPr>
        <p:txBody>
          <a:bodyPr vert="horz" lIns="0" tIns="45720" rIns="91440" bIns="45720" rtlCol="0" anchor="ctr"/>
          <a:lstStyle>
            <a:defPPr>
              <a:defRPr lang="zh-CN"/>
            </a:defPPr>
            <a:lvl1pPr marL="0" marR="0" indent="0" algn="l" defTabSz="914400" rtl="0" eaLnBrk="1" fontAlgn="auto" latinLnBrk="0" hangingPunct="1">
              <a:lnSpc>
                <a:spcPct val="100000"/>
              </a:lnSpc>
              <a:spcBef>
                <a:spcPts val="0"/>
              </a:spcBef>
              <a:spcAft>
                <a:spcPts val="0"/>
              </a:spcAft>
              <a:buClrTx/>
              <a:buSzTx/>
              <a:buFontTx/>
              <a:buNone/>
              <a:tabLst/>
              <a:defRPr sz="1400" kern="1200" spc="100" baseline="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100" spc="300" dirty="0">
                <a:solidFill>
                  <a:schemeClr val="accent1"/>
                </a:solidFill>
                <a:latin typeface="+mn-ea"/>
              </a:rPr>
              <a:t>图片选自</a:t>
            </a:r>
            <a:r>
              <a:rPr lang="en-US" altLang="zh-CN" sz="1100" spc="300" dirty="0">
                <a:solidFill>
                  <a:schemeClr val="accent1"/>
                </a:solidFill>
                <a:latin typeface="+mn-ea"/>
              </a:rPr>
              <a:t>arXiv:2002.08155 [cs.CL] https://doi.org/10.48550/arXiv.2002.08155</a:t>
            </a:r>
          </a:p>
        </p:txBody>
      </p:sp>
    </p:spTree>
    <p:extLst>
      <p:ext uri="{BB962C8B-B14F-4D97-AF65-F5344CB8AC3E}">
        <p14:creationId xmlns:p14="http://schemas.microsoft.com/office/powerpoint/2010/main" val="37770386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2">
            <a:extLst>
              <a:ext uri="{FF2B5EF4-FFF2-40B4-BE49-F238E27FC236}">
                <a16:creationId xmlns:a16="http://schemas.microsoft.com/office/drawing/2014/main" id="{A80C1E41-E104-40FF-95A5-EE88D6617B25}"/>
              </a:ext>
            </a:extLst>
          </p:cNvPr>
          <p:cNvSpPr>
            <a:spLocks noGrp="1"/>
          </p:cNvSpPr>
          <p:nvPr>
            <p:ph type="dt" sz="half" idx="12"/>
          </p:nvPr>
        </p:nvSpPr>
        <p:spPr/>
        <p:txBody>
          <a:bodyPr/>
          <a:lstStyle/>
          <a:p>
            <a:r>
              <a:rPr lang="zh-CN" altLang="en-US" i="1" spc="300" dirty="0">
                <a:solidFill>
                  <a:schemeClr val="accent1"/>
                </a:solidFill>
                <a:latin typeface="+mn-ea"/>
              </a:rPr>
              <a:t>止于至善</a:t>
            </a:r>
            <a:endParaRPr lang="zh-CN" altLang="en-US" spc="300" dirty="0">
              <a:solidFill>
                <a:schemeClr val="bg1">
                  <a:lumMod val="75000"/>
                </a:schemeClr>
              </a:solidFill>
            </a:endParaRPr>
          </a:p>
        </p:txBody>
      </p:sp>
      <p:sp>
        <p:nvSpPr>
          <p:cNvPr id="4" name="灯片编号占位符 3">
            <a:extLst>
              <a:ext uri="{FF2B5EF4-FFF2-40B4-BE49-F238E27FC236}">
                <a16:creationId xmlns:a16="http://schemas.microsoft.com/office/drawing/2014/main" id="{65E37385-ED2F-461E-8580-3252EFC2D840}"/>
              </a:ext>
            </a:extLst>
          </p:cNvPr>
          <p:cNvSpPr>
            <a:spLocks noGrp="1"/>
          </p:cNvSpPr>
          <p:nvPr>
            <p:ph type="sldNum" sz="quarter" idx="14"/>
          </p:nvPr>
        </p:nvSpPr>
        <p:spPr/>
        <p:txBody>
          <a:bodyPr/>
          <a:lstStyle/>
          <a:p>
            <a:fld id="{C79ECAFE-A460-4E13-ABCB-32CAE6136244}" type="slidenum">
              <a:rPr lang="zh-CN" altLang="en-US" smtClean="0"/>
              <a:pPr/>
              <a:t>19</a:t>
            </a:fld>
            <a:endParaRPr lang="zh-CN" altLang="en-US" dirty="0"/>
          </a:p>
        </p:txBody>
      </p:sp>
      <p:sp>
        <p:nvSpPr>
          <p:cNvPr id="6" name="文本框 5">
            <a:extLst>
              <a:ext uri="{FF2B5EF4-FFF2-40B4-BE49-F238E27FC236}">
                <a16:creationId xmlns:a16="http://schemas.microsoft.com/office/drawing/2014/main" id="{B7F65C05-D58C-4BF8-9378-175A2CA7C870}"/>
              </a:ext>
            </a:extLst>
          </p:cNvPr>
          <p:cNvSpPr txBox="1"/>
          <p:nvPr/>
        </p:nvSpPr>
        <p:spPr>
          <a:xfrm>
            <a:off x="1379843" y="340343"/>
            <a:ext cx="1903754"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000" b="1" dirty="0">
                <a:solidFill>
                  <a:srgbClr val="445437"/>
                </a:solidFill>
                <a:latin typeface="Arial"/>
                <a:ea typeface="Microsoft YaHei"/>
                <a:cs typeface="+mn-ea"/>
              </a:rPr>
              <a:t>CodeBERT</a:t>
            </a:r>
            <a:endParaRPr kumimoji="0" lang="zh-CN" altLang="en-US" sz="2000" b="1" i="0" strike="noStrike" kern="1200" cap="none" spc="0" normalizeH="0" baseline="0" noProof="0" dirty="0">
              <a:ln>
                <a:noFill/>
              </a:ln>
              <a:solidFill>
                <a:srgbClr val="445437"/>
              </a:solidFill>
              <a:effectLst/>
              <a:uLnTx/>
              <a:uFillTx/>
              <a:latin typeface="Arial"/>
              <a:ea typeface="Microsoft YaHei"/>
              <a:cs typeface="+mn-ea"/>
            </a:endParaRPr>
          </a:p>
        </p:txBody>
      </p:sp>
      <p:pic>
        <p:nvPicPr>
          <p:cNvPr id="7" name="Picture 2" descr="codeBert Architechture, with bimodal inputs">
            <a:extLst>
              <a:ext uri="{FF2B5EF4-FFF2-40B4-BE49-F238E27FC236}">
                <a16:creationId xmlns:a16="http://schemas.microsoft.com/office/drawing/2014/main" id="{1B386701-69A9-4B10-B37C-E26DDECCDB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0113" y="1000866"/>
            <a:ext cx="8651773" cy="4869711"/>
          </a:xfrm>
          <a:prstGeom prst="rect">
            <a:avLst/>
          </a:prstGeom>
          <a:noFill/>
          <a:ln>
            <a:noFill/>
          </a:ln>
          <a:effectLst>
            <a:softEdge rad="63500"/>
          </a:effectLst>
          <a:extLst>
            <a:ext uri="{909E8E84-426E-40DD-AFC4-6F175D3DCCD1}">
              <a14:hiddenFill xmlns:a14="http://schemas.microsoft.com/office/drawing/2010/main">
                <a:solidFill>
                  <a:srgbClr val="FFFFFF"/>
                </a:solidFill>
              </a14:hiddenFill>
            </a:ext>
          </a:extLst>
        </p:spPr>
      </p:pic>
      <p:sp>
        <p:nvSpPr>
          <p:cNvPr id="8" name="日期占位符 2">
            <a:extLst>
              <a:ext uri="{FF2B5EF4-FFF2-40B4-BE49-F238E27FC236}">
                <a16:creationId xmlns:a16="http://schemas.microsoft.com/office/drawing/2014/main" id="{5DD6C92C-CDAF-4BBB-8433-02D24CC8301F}"/>
              </a:ext>
            </a:extLst>
          </p:cNvPr>
          <p:cNvSpPr txBox="1">
            <a:spLocks/>
          </p:cNvSpPr>
          <p:nvPr/>
        </p:nvSpPr>
        <p:spPr>
          <a:xfrm>
            <a:off x="2113154" y="5870577"/>
            <a:ext cx="7965689" cy="365125"/>
          </a:xfrm>
          <a:prstGeom prst="rect">
            <a:avLst/>
          </a:prstGeom>
        </p:spPr>
        <p:txBody>
          <a:bodyPr vert="horz" lIns="0" tIns="45720" rIns="91440" bIns="45720" rtlCol="0" anchor="ctr"/>
          <a:lstStyle>
            <a:defPPr>
              <a:defRPr lang="zh-CN"/>
            </a:defPPr>
            <a:lvl1pPr marL="0" marR="0" indent="0" algn="l" defTabSz="914400" rtl="0" eaLnBrk="1" fontAlgn="auto" latinLnBrk="0" hangingPunct="1">
              <a:lnSpc>
                <a:spcPct val="100000"/>
              </a:lnSpc>
              <a:spcBef>
                <a:spcPts val="0"/>
              </a:spcBef>
              <a:spcAft>
                <a:spcPts val="0"/>
              </a:spcAft>
              <a:buClrTx/>
              <a:buSzTx/>
              <a:buFontTx/>
              <a:buNone/>
              <a:tabLst/>
              <a:defRPr sz="1400" kern="1200" spc="100" baseline="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100" spc="300" dirty="0">
                <a:solidFill>
                  <a:schemeClr val="accent1"/>
                </a:solidFill>
                <a:latin typeface="+mn-ea"/>
              </a:rPr>
              <a:t>图片选自</a:t>
            </a:r>
            <a:r>
              <a:rPr lang="en-US" altLang="zh-CN" sz="1100" spc="300" dirty="0">
                <a:solidFill>
                  <a:schemeClr val="accent1"/>
                </a:solidFill>
                <a:latin typeface="+mn-ea"/>
              </a:rPr>
              <a:t>arXiv:2002.08155 [cs.CL] https://doi.org/10.48550/arXiv.2002.08155</a:t>
            </a:r>
          </a:p>
        </p:txBody>
      </p:sp>
    </p:spTree>
    <p:extLst>
      <p:ext uri="{BB962C8B-B14F-4D97-AF65-F5344CB8AC3E}">
        <p14:creationId xmlns:p14="http://schemas.microsoft.com/office/powerpoint/2010/main" val="123696438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日期占位符 54">
            <a:extLst>
              <a:ext uri="{FF2B5EF4-FFF2-40B4-BE49-F238E27FC236}">
                <a16:creationId xmlns:a16="http://schemas.microsoft.com/office/drawing/2014/main" id="{39A700E1-F314-4BF6-AC7F-2DA145A2C917}"/>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1" u="none" strike="noStrike" kern="1200" cap="none" spc="300" normalizeH="0" baseline="0" noProof="0">
                <a:ln>
                  <a:noFill/>
                </a:ln>
                <a:solidFill>
                  <a:srgbClr val="445437"/>
                </a:solidFill>
                <a:effectLst/>
                <a:uLnTx/>
                <a:uFillTx/>
                <a:latin typeface="Microsoft YaHei"/>
                <a:ea typeface="Microsoft YaHei"/>
                <a:cs typeface="+mn-ea"/>
              </a:rPr>
              <a:t>止于至善</a:t>
            </a:r>
            <a:endParaRPr kumimoji="0" lang="zh-CN" altLang="en-US" sz="1400" b="0" i="0" u="none" strike="noStrike" kern="1200" cap="none" spc="300" normalizeH="0" baseline="0" noProof="0" dirty="0">
              <a:ln>
                <a:noFill/>
              </a:ln>
              <a:solidFill>
                <a:prstClr val="white">
                  <a:lumMod val="75000"/>
                </a:prstClr>
              </a:solidFill>
              <a:effectLst/>
              <a:uLnTx/>
              <a:uFillTx/>
              <a:latin typeface="Arial"/>
              <a:ea typeface="Microsoft YaHei"/>
              <a:cs typeface="+mn-ea"/>
            </a:endParaRPr>
          </a:p>
        </p:txBody>
      </p:sp>
      <p:sp>
        <p:nvSpPr>
          <p:cNvPr id="56" name="文本框 55">
            <a:extLst>
              <a:ext uri="{FF2B5EF4-FFF2-40B4-BE49-F238E27FC236}">
                <a16:creationId xmlns:a16="http://schemas.microsoft.com/office/drawing/2014/main" id="{39D947B5-6A62-4899-BF51-8BB8BFE7141F}"/>
              </a:ext>
            </a:extLst>
          </p:cNvPr>
          <p:cNvSpPr txBox="1"/>
          <p:nvPr/>
        </p:nvSpPr>
        <p:spPr>
          <a:xfrm>
            <a:off x="7565045" y="812926"/>
            <a:ext cx="2926492"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800" b="1" dirty="0">
                <a:solidFill>
                  <a:srgbClr val="445437"/>
                </a:solidFill>
                <a:latin typeface="Microsoft YaHei"/>
                <a:ea typeface="Microsoft YaHei"/>
                <a:cs typeface="+mn-ea"/>
              </a:rPr>
              <a:t>目标回顾</a:t>
            </a:r>
            <a:endParaRPr kumimoji="0" lang="zh-CN" altLang="en-US" sz="2800" b="1" i="0" u="none" strike="noStrike" kern="1200" cap="none" spc="0" normalizeH="0" baseline="0" noProof="0" dirty="0">
              <a:ln>
                <a:noFill/>
              </a:ln>
              <a:solidFill>
                <a:srgbClr val="445437"/>
              </a:solidFill>
              <a:effectLst/>
              <a:uLnTx/>
              <a:uFillTx/>
              <a:latin typeface="Microsoft YaHei"/>
              <a:ea typeface="Microsoft YaHei"/>
              <a:cs typeface="+mn-ea"/>
            </a:endParaRPr>
          </a:p>
        </p:txBody>
      </p:sp>
      <p:sp>
        <p:nvSpPr>
          <p:cNvPr id="57" name="文本框 56">
            <a:extLst>
              <a:ext uri="{FF2B5EF4-FFF2-40B4-BE49-F238E27FC236}">
                <a16:creationId xmlns:a16="http://schemas.microsoft.com/office/drawing/2014/main" id="{869C50FF-AAAC-4AC9-A454-CFF0E4B19F00}"/>
              </a:ext>
            </a:extLst>
          </p:cNvPr>
          <p:cNvSpPr txBox="1"/>
          <p:nvPr/>
        </p:nvSpPr>
        <p:spPr>
          <a:xfrm>
            <a:off x="7870492" y="1761539"/>
            <a:ext cx="2399663"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445437"/>
                </a:solidFill>
                <a:effectLst/>
                <a:uLnTx/>
                <a:uFillTx/>
                <a:latin typeface="Microsoft YaHei"/>
                <a:ea typeface="Microsoft YaHei"/>
                <a:cs typeface="+mn-ea"/>
              </a:rPr>
              <a:t>成员分工</a:t>
            </a:r>
          </a:p>
        </p:txBody>
      </p:sp>
      <p:sp>
        <p:nvSpPr>
          <p:cNvPr id="58" name="文本框 57">
            <a:extLst>
              <a:ext uri="{FF2B5EF4-FFF2-40B4-BE49-F238E27FC236}">
                <a16:creationId xmlns:a16="http://schemas.microsoft.com/office/drawing/2014/main" id="{7FD0BBBE-987E-42DB-9D8F-DC317DB0404C}"/>
              </a:ext>
            </a:extLst>
          </p:cNvPr>
          <p:cNvSpPr txBox="1"/>
          <p:nvPr/>
        </p:nvSpPr>
        <p:spPr>
          <a:xfrm>
            <a:off x="8136855" y="2710152"/>
            <a:ext cx="2868073" cy="954107"/>
          </a:xfrm>
          <a:prstGeom prst="rect">
            <a:avLst/>
          </a:prstGeom>
          <a:noFill/>
        </p:spPr>
        <p:txBody>
          <a:bodyPr wrap="square" rtlCol="0">
            <a:spAutoFit/>
          </a:bodyPr>
          <a:lstStyle/>
          <a:p>
            <a:pPr>
              <a:defRPr/>
            </a:pPr>
            <a:r>
              <a:rPr lang="zh-CN" altLang="en-US" sz="2800" b="1" dirty="0">
                <a:solidFill>
                  <a:srgbClr val="445437"/>
                </a:solidFill>
                <a:latin typeface="Microsoft YaHei"/>
                <a:ea typeface="Microsoft YaHei"/>
                <a:cs typeface="+mn-ea"/>
              </a:rPr>
              <a:t>数据集处理</a:t>
            </a:r>
            <a:endParaRPr kumimoji="0" lang="zh-CN" altLang="en-US" sz="2800" b="1" i="0" u="none" strike="noStrike" kern="1200" cap="none" spc="0" normalizeH="0" baseline="0" noProof="0" dirty="0">
              <a:ln>
                <a:noFill/>
              </a:ln>
              <a:solidFill>
                <a:srgbClr val="445437"/>
              </a:solidFill>
              <a:effectLst/>
              <a:uLnTx/>
              <a:uFillTx/>
              <a:latin typeface="Microsoft YaHei"/>
              <a:ea typeface="Microsoft YaHei"/>
              <a:cs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800" b="1" i="0" u="none" strike="noStrike" kern="1200" cap="none" spc="0" normalizeH="0" baseline="0" noProof="0" dirty="0">
              <a:ln>
                <a:noFill/>
              </a:ln>
              <a:solidFill>
                <a:srgbClr val="445437"/>
              </a:solidFill>
              <a:effectLst/>
              <a:uLnTx/>
              <a:uFillTx/>
              <a:latin typeface="Microsoft YaHei"/>
              <a:ea typeface="Microsoft YaHei"/>
              <a:cs typeface="+mn-ea"/>
            </a:endParaRPr>
          </a:p>
        </p:txBody>
      </p:sp>
      <p:sp>
        <p:nvSpPr>
          <p:cNvPr id="59" name="文本框 58">
            <a:extLst>
              <a:ext uri="{FF2B5EF4-FFF2-40B4-BE49-F238E27FC236}">
                <a16:creationId xmlns:a16="http://schemas.microsoft.com/office/drawing/2014/main" id="{7486EF1D-DCAA-4629-8A3D-09363BDD6388}"/>
              </a:ext>
            </a:extLst>
          </p:cNvPr>
          <p:cNvSpPr txBox="1"/>
          <p:nvPr/>
        </p:nvSpPr>
        <p:spPr>
          <a:xfrm>
            <a:off x="8136855" y="3658765"/>
            <a:ext cx="3172829"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445437"/>
                </a:solidFill>
                <a:effectLst/>
                <a:uLnTx/>
                <a:uFillTx/>
                <a:latin typeface="Microsoft YaHei"/>
                <a:ea typeface="Microsoft YaHei"/>
                <a:cs typeface="+mn-ea"/>
              </a:rPr>
              <a:t>深度学习模型</a:t>
            </a:r>
          </a:p>
        </p:txBody>
      </p:sp>
      <p:sp>
        <p:nvSpPr>
          <p:cNvPr id="60" name="文本框 59">
            <a:extLst>
              <a:ext uri="{FF2B5EF4-FFF2-40B4-BE49-F238E27FC236}">
                <a16:creationId xmlns:a16="http://schemas.microsoft.com/office/drawing/2014/main" id="{081C579C-0F8C-4348-AD00-509BD5A87FA7}"/>
              </a:ext>
            </a:extLst>
          </p:cNvPr>
          <p:cNvSpPr txBox="1"/>
          <p:nvPr/>
        </p:nvSpPr>
        <p:spPr>
          <a:xfrm>
            <a:off x="7870492" y="4607378"/>
            <a:ext cx="2322661"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800" b="1" dirty="0">
                <a:solidFill>
                  <a:srgbClr val="445437"/>
                </a:solidFill>
                <a:latin typeface="Microsoft YaHei"/>
                <a:ea typeface="Microsoft YaHei"/>
                <a:cs typeface="+mn-ea"/>
              </a:rPr>
              <a:t>经费使用情况</a:t>
            </a:r>
            <a:endParaRPr kumimoji="0" lang="zh-CN" altLang="en-US" sz="2800" b="1" i="0" u="none" strike="noStrike" kern="1200" cap="none" spc="0" normalizeH="0" baseline="0" noProof="0" dirty="0">
              <a:ln>
                <a:noFill/>
              </a:ln>
              <a:solidFill>
                <a:srgbClr val="445437"/>
              </a:solidFill>
              <a:effectLst/>
              <a:uLnTx/>
              <a:uFillTx/>
              <a:latin typeface="Microsoft YaHei"/>
              <a:ea typeface="Microsoft YaHei"/>
              <a:cs typeface="+mn-ea"/>
            </a:endParaRPr>
          </a:p>
        </p:txBody>
      </p:sp>
      <p:sp>
        <p:nvSpPr>
          <p:cNvPr id="61" name="文本框 60">
            <a:extLst>
              <a:ext uri="{FF2B5EF4-FFF2-40B4-BE49-F238E27FC236}">
                <a16:creationId xmlns:a16="http://schemas.microsoft.com/office/drawing/2014/main" id="{297B91D5-B02D-4734-9981-738048E4C02E}"/>
              </a:ext>
            </a:extLst>
          </p:cNvPr>
          <p:cNvSpPr txBox="1"/>
          <p:nvPr/>
        </p:nvSpPr>
        <p:spPr>
          <a:xfrm>
            <a:off x="7565045" y="5555991"/>
            <a:ext cx="2327288"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800" b="1" dirty="0">
                <a:solidFill>
                  <a:srgbClr val="445437"/>
                </a:solidFill>
                <a:latin typeface="Microsoft YaHei"/>
                <a:ea typeface="Microsoft YaHei"/>
                <a:cs typeface="+mn-ea"/>
              </a:rPr>
              <a:t>后期研究计划</a:t>
            </a:r>
            <a:endParaRPr kumimoji="0" lang="zh-CN" altLang="en-US" sz="2800" b="1" i="0" u="none" strike="noStrike" kern="1200" cap="none" spc="0" normalizeH="0" baseline="0" noProof="0" dirty="0">
              <a:ln>
                <a:noFill/>
              </a:ln>
              <a:solidFill>
                <a:srgbClr val="445437"/>
              </a:solidFill>
              <a:effectLst/>
              <a:uLnTx/>
              <a:uFillTx/>
              <a:latin typeface="Microsoft YaHei"/>
              <a:ea typeface="Microsoft YaHei"/>
              <a:cs typeface="+mn-ea"/>
            </a:endParaRPr>
          </a:p>
        </p:txBody>
      </p:sp>
      <p:grpSp>
        <p:nvGrpSpPr>
          <p:cNvPr id="62" name="组合 61">
            <a:extLst>
              <a:ext uri="{FF2B5EF4-FFF2-40B4-BE49-F238E27FC236}">
                <a16:creationId xmlns:a16="http://schemas.microsoft.com/office/drawing/2014/main" id="{70EB1FC2-3197-4F3F-B659-CAD21008F276}"/>
              </a:ext>
            </a:extLst>
          </p:cNvPr>
          <p:cNvGrpSpPr/>
          <p:nvPr/>
        </p:nvGrpSpPr>
        <p:grpSpPr>
          <a:xfrm>
            <a:off x="6237602" y="1758101"/>
            <a:ext cx="495959" cy="495959"/>
            <a:chOff x="6932134" y="1758101"/>
            <a:chExt cx="495959" cy="495959"/>
          </a:xfrm>
        </p:grpSpPr>
        <p:sp>
          <p:nvSpPr>
            <p:cNvPr id="63" name="íṥļîḓê">
              <a:extLst>
                <a:ext uri="{FF2B5EF4-FFF2-40B4-BE49-F238E27FC236}">
                  <a16:creationId xmlns:a16="http://schemas.microsoft.com/office/drawing/2014/main" id="{01E36EAE-42CA-4AC5-BF76-2A249F69AECA}"/>
                </a:ext>
              </a:extLst>
            </p:cNvPr>
            <p:cNvSpPr/>
            <p:nvPr/>
          </p:nvSpPr>
          <p:spPr>
            <a:xfrm>
              <a:off x="6932134" y="1758101"/>
              <a:ext cx="495959" cy="495959"/>
            </a:xfrm>
            <a:prstGeom prst="ellipse">
              <a:avLst/>
            </a:prstGeom>
            <a:noFill/>
            <a:ln w="1270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lnSpcReduction="10000"/>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Microsoft YaHei"/>
                <a:cs typeface="+mn-ea"/>
              </a:endParaRPr>
            </a:p>
          </p:txBody>
        </p:sp>
        <p:sp>
          <p:nvSpPr>
            <p:cNvPr id="64" name="íṥlíḓê">
              <a:extLst>
                <a:ext uri="{FF2B5EF4-FFF2-40B4-BE49-F238E27FC236}">
                  <a16:creationId xmlns:a16="http://schemas.microsoft.com/office/drawing/2014/main" id="{915A4AC7-B1A5-47A4-A079-3300AB579DD5}"/>
                </a:ext>
              </a:extLst>
            </p:cNvPr>
            <p:cNvSpPr/>
            <p:nvPr/>
          </p:nvSpPr>
          <p:spPr>
            <a:xfrm>
              <a:off x="6977987" y="1803954"/>
              <a:ext cx="404253" cy="404253"/>
            </a:xfrm>
            <a:prstGeom prst="ellipse">
              <a:avLst/>
            </a:prstGeom>
            <a:solidFill>
              <a:schemeClr val="bg1">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85000" lnSpcReduction="20000"/>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Microsoft YaHei"/>
                <a:cs typeface="+mn-ea"/>
              </a:endParaRPr>
            </a:p>
          </p:txBody>
        </p:sp>
        <p:sp>
          <p:nvSpPr>
            <p:cNvPr id="65" name="ïśļiḑé">
              <a:extLst>
                <a:ext uri="{FF2B5EF4-FFF2-40B4-BE49-F238E27FC236}">
                  <a16:creationId xmlns:a16="http://schemas.microsoft.com/office/drawing/2014/main" id="{71950116-0050-4CF2-A8C2-568E8B925481}"/>
                </a:ext>
              </a:extLst>
            </p:cNvPr>
            <p:cNvSpPr/>
            <p:nvPr/>
          </p:nvSpPr>
          <p:spPr>
            <a:xfrm>
              <a:off x="7055794" y="1924242"/>
              <a:ext cx="248637" cy="163678"/>
            </a:xfrm>
            <a:custGeom>
              <a:avLst/>
              <a:gdLst>
                <a:gd name="connsiteX0" fmla="*/ 424341 w 607145"/>
                <a:gd name="connsiteY0" fmla="*/ 192546 h 399683"/>
                <a:gd name="connsiteX1" fmla="*/ 374104 w 607145"/>
                <a:gd name="connsiteY1" fmla="*/ 200647 h 399683"/>
                <a:gd name="connsiteX2" fmla="*/ 369850 w 607145"/>
                <a:gd name="connsiteY2" fmla="*/ 214854 h 399683"/>
                <a:gd name="connsiteX3" fmla="*/ 384076 w 607145"/>
                <a:gd name="connsiteY3" fmla="*/ 219247 h 399683"/>
                <a:gd name="connsiteX4" fmla="*/ 400942 w 607145"/>
                <a:gd name="connsiteY4" fmla="*/ 213975 h 399683"/>
                <a:gd name="connsiteX5" fmla="*/ 498617 w 607145"/>
                <a:gd name="connsiteY5" fmla="*/ 232429 h 399683"/>
                <a:gd name="connsiteX6" fmla="*/ 539828 w 607145"/>
                <a:gd name="connsiteY6" fmla="*/ 250443 h 399683"/>
                <a:gd name="connsiteX7" fmla="*/ 544668 w 607145"/>
                <a:gd name="connsiteY7" fmla="*/ 251615 h 399683"/>
                <a:gd name="connsiteX8" fmla="*/ 554054 w 607145"/>
                <a:gd name="connsiteY8" fmla="*/ 245903 h 399683"/>
                <a:gd name="connsiteX9" fmla="*/ 549508 w 607145"/>
                <a:gd name="connsiteY9" fmla="*/ 231843 h 399683"/>
                <a:gd name="connsiteX10" fmla="*/ 424341 w 607145"/>
                <a:gd name="connsiteY10" fmla="*/ 192546 h 399683"/>
                <a:gd name="connsiteX11" fmla="*/ 179418 w 607145"/>
                <a:gd name="connsiteY11" fmla="*/ 192544 h 399683"/>
                <a:gd name="connsiteX12" fmla="*/ 54260 w 607145"/>
                <a:gd name="connsiteY12" fmla="*/ 231696 h 399683"/>
                <a:gd name="connsiteX13" fmla="*/ 49714 w 607145"/>
                <a:gd name="connsiteY13" fmla="*/ 245903 h 399683"/>
                <a:gd name="connsiteX14" fmla="*/ 59099 w 607145"/>
                <a:gd name="connsiteY14" fmla="*/ 251615 h 399683"/>
                <a:gd name="connsiteX15" fmla="*/ 63939 w 607145"/>
                <a:gd name="connsiteY15" fmla="*/ 250443 h 399683"/>
                <a:gd name="connsiteX16" fmla="*/ 105147 w 607145"/>
                <a:gd name="connsiteY16" fmla="*/ 232429 h 399683"/>
                <a:gd name="connsiteX17" fmla="*/ 202962 w 607145"/>
                <a:gd name="connsiteY17" fmla="*/ 213975 h 399683"/>
                <a:gd name="connsiteX18" fmla="*/ 219680 w 607145"/>
                <a:gd name="connsiteY18" fmla="*/ 219247 h 399683"/>
                <a:gd name="connsiteX19" fmla="*/ 233905 w 607145"/>
                <a:gd name="connsiteY19" fmla="*/ 214854 h 399683"/>
                <a:gd name="connsiteX20" fmla="*/ 229652 w 607145"/>
                <a:gd name="connsiteY20" fmla="*/ 200647 h 399683"/>
                <a:gd name="connsiteX21" fmla="*/ 179418 w 607145"/>
                <a:gd name="connsiteY21" fmla="*/ 192544 h 399683"/>
                <a:gd name="connsiteX22" fmla="*/ 424341 w 607145"/>
                <a:gd name="connsiteY22" fmla="*/ 126430 h 399683"/>
                <a:gd name="connsiteX23" fmla="*/ 374104 w 607145"/>
                <a:gd name="connsiteY23" fmla="*/ 134448 h 399683"/>
                <a:gd name="connsiteX24" fmla="*/ 369850 w 607145"/>
                <a:gd name="connsiteY24" fmla="*/ 148801 h 399683"/>
                <a:gd name="connsiteX25" fmla="*/ 384076 w 607145"/>
                <a:gd name="connsiteY25" fmla="*/ 153049 h 399683"/>
                <a:gd name="connsiteX26" fmla="*/ 400942 w 607145"/>
                <a:gd name="connsiteY26" fmla="*/ 147922 h 399683"/>
                <a:gd name="connsiteX27" fmla="*/ 498617 w 607145"/>
                <a:gd name="connsiteY27" fmla="*/ 166376 h 399683"/>
                <a:gd name="connsiteX28" fmla="*/ 539828 w 607145"/>
                <a:gd name="connsiteY28" fmla="*/ 184390 h 399683"/>
                <a:gd name="connsiteX29" fmla="*/ 544668 w 607145"/>
                <a:gd name="connsiteY29" fmla="*/ 185562 h 399683"/>
                <a:gd name="connsiteX30" fmla="*/ 554054 w 607145"/>
                <a:gd name="connsiteY30" fmla="*/ 179850 h 399683"/>
                <a:gd name="connsiteX31" fmla="*/ 549508 w 607145"/>
                <a:gd name="connsiteY31" fmla="*/ 165644 h 399683"/>
                <a:gd name="connsiteX32" fmla="*/ 424341 w 607145"/>
                <a:gd name="connsiteY32" fmla="*/ 126430 h 399683"/>
                <a:gd name="connsiteX33" fmla="*/ 179418 w 607145"/>
                <a:gd name="connsiteY33" fmla="*/ 126430 h 399683"/>
                <a:gd name="connsiteX34" fmla="*/ 54260 w 607145"/>
                <a:gd name="connsiteY34" fmla="*/ 165644 h 399683"/>
                <a:gd name="connsiteX35" fmla="*/ 49714 w 607145"/>
                <a:gd name="connsiteY35" fmla="*/ 179850 h 399683"/>
                <a:gd name="connsiteX36" fmla="*/ 59099 w 607145"/>
                <a:gd name="connsiteY36" fmla="*/ 185562 h 399683"/>
                <a:gd name="connsiteX37" fmla="*/ 63939 w 607145"/>
                <a:gd name="connsiteY37" fmla="*/ 184390 h 399683"/>
                <a:gd name="connsiteX38" fmla="*/ 105147 w 607145"/>
                <a:gd name="connsiteY38" fmla="*/ 166376 h 399683"/>
                <a:gd name="connsiteX39" fmla="*/ 202962 w 607145"/>
                <a:gd name="connsiteY39" fmla="*/ 147922 h 399683"/>
                <a:gd name="connsiteX40" fmla="*/ 219680 w 607145"/>
                <a:gd name="connsiteY40" fmla="*/ 153049 h 399683"/>
                <a:gd name="connsiteX41" fmla="*/ 233905 w 607145"/>
                <a:gd name="connsiteY41" fmla="*/ 148801 h 399683"/>
                <a:gd name="connsiteX42" fmla="*/ 229652 w 607145"/>
                <a:gd name="connsiteY42" fmla="*/ 134448 h 399683"/>
                <a:gd name="connsiteX43" fmla="*/ 179418 w 607145"/>
                <a:gd name="connsiteY43" fmla="*/ 126430 h 399683"/>
                <a:gd name="connsiteX44" fmla="*/ 424341 w 607145"/>
                <a:gd name="connsiteY44" fmla="*/ 60293 h 399683"/>
                <a:gd name="connsiteX45" fmla="*/ 374104 w 607145"/>
                <a:gd name="connsiteY45" fmla="*/ 68396 h 399683"/>
                <a:gd name="connsiteX46" fmla="*/ 369850 w 607145"/>
                <a:gd name="connsiteY46" fmla="*/ 82602 h 399683"/>
                <a:gd name="connsiteX47" fmla="*/ 384076 w 607145"/>
                <a:gd name="connsiteY47" fmla="*/ 86996 h 399683"/>
                <a:gd name="connsiteX48" fmla="*/ 400942 w 607145"/>
                <a:gd name="connsiteY48" fmla="*/ 81724 h 399683"/>
                <a:gd name="connsiteX49" fmla="*/ 498471 w 607145"/>
                <a:gd name="connsiteY49" fmla="*/ 100177 h 399683"/>
                <a:gd name="connsiteX50" fmla="*/ 539828 w 607145"/>
                <a:gd name="connsiteY50" fmla="*/ 118192 h 399683"/>
                <a:gd name="connsiteX51" fmla="*/ 544668 w 607145"/>
                <a:gd name="connsiteY51" fmla="*/ 119363 h 399683"/>
                <a:gd name="connsiteX52" fmla="*/ 554054 w 607145"/>
                <a:gd name="connsiteY52" fmla="*/ 113651 h 399683"/>
                <a:gd name="connsiteX53" fmla="*/ 549508 w 607145"/>
                <a:gd name="connsiteY53" fmla="*/ 99445 h 399683"/>
                <a:gd name="connsiteX54" fmla="*/ 424341 w 607145"/>
                <a:gd name="connsiteY54" fmla="*/ 60293 h 399683"/>
                <a:gd name="connsiteX55" fmla="*/ 179418 w 607145"/>
                <a:gd name="connsiteY55" fmla="*/ 60293 h 399683"/>
                <a:gd name="connsiteX56" fmla="*/ 54260 w 607145"/>
                <a:gd name="connsiteY56" fmla="*/ 99445 h 399683"/>
                <a:gd name="connsiteX57" fmla="*/ 49714 w 607145"/>
                <a:gd name="connsiteY57" fmla="*/ 113651 h 399683"/>
                <a:gd name="connsiteX58" fmla="*/ 59099 w 607145"/>
                <a:gd name="connsiteY58" fmla="*/ 119363 h 399683"/>
                <a:gd name="connsiteX59" fmla="*/ 63939 w 607145"/>
                <a:gd name="connsiteY59" fmla="*/ 118192 h 399683"/>
                <a:gd name="connsiteX60" fmla="*/ 105147 w 607145"/>
                <a:gd name="connsiteY60" fmla="*/ 100177 h 399683"/>
                <a:gd name="connsiteX61" fmla="*/ 202962 w 607145"/>
                <a:gd name="connsiteY61" fmla="*/ 81724 h 399683"/>
                <a:gd name="connsiteX62" fmla="*/ 219680 w 607145"/>
                <a:gd name="connsiteY62" fmla="*/ 86996 h 399683"/>
                <a:gd name="connsiteX63" fmla="*/ 233905 w 607145"/>
                <a:gd name="connsiteY63" fmla="*/ 82602 h 399683"/>
                <a:gd name="connsiteX64" fmla="*/ 229652 w 607145"/>
                <a:gd name="connsiteY64" fmla="*/ 68396 h 399683"/>
                <a:gd name="connsiteX65" fmla="*/ 179418 w 607145"/>
                <a:gd name="connsiteY65" fmla="*/ 60293 h 399683"/>
                <a:gd name="connsiteX66" fmla="*/ 402115 w 607145"/>
                <a:gd name="connsiteY66" fmla="*/ 0 h 399683"/>
                <a:gd name="connsiteX67" fmla="*/ 607145 w 607145"/>
                <a:gd name="connsiteY67" fmla="*/ 64295 h 399683"/>
                <a:gd name="connsiteX68" fmla="*/ 607145 w 607145"/>
                <a:gd name="connsiteY68" fmla="*/ 399683 h 399683"/>
                <a:gd name="connsiteX69" fmla="*/ 398449 w 607145"/>
                <a:gd name="connsiteY69" fmla="*/ 341686 h 399683"/>
                <a:gd name="connsiteX70" fmla="*/ 315000 w 607145"/>
                <a:gd name="connsiteY70" fmla="*/ 370538 h 399683"/>
                <a:gd name="connsiteX71" fmla="*/ 313240 w 607145"/>
                <a:gd name="connsiteY71" fmla="*/ 372296 h 399683"/>
                <a:gd name="connsiteX72" fmla="*/ 313240 w 607145"/>
                <a:gd name="connsiteY72" fmla="*/ 50235 h 399683"/>
                <a:gd name="connsiteX73" fmla="*/ 314560 w 607145"/>
                <a:gd name="connsiteY73" fmla="*/ 45988 h 399683"/>
                <a:gd name="connsiteX74" fmla="*/ 402115 w 607145"/>
                <a:gd name="connsiteY74" fmla="*/ 0 h 399683"/>
                <a:gd name="connsiteX75" fmla="*/ 205015 w 607145"/>
                <a:gd name="connsiteY75" fmla="*/ 0 h 399683"/>
                <a:gd name="connsiteX76" fmla="*/ 292564 w 607145"/>
                <a:gd name="connsiteY76" fmla="*/ 45988 h 399683"/>
                <a:gd name="connsiteX77" fmla="*/ 292271 w 607145"/>
                <a:gd name="connsiteY77" fmla="*/ 47013 h 399683"/>
                <a:gd name="connsiteX78" fmla="*/ 292124 w 607145"/>
                <a:gd name="connsiteY78" fmla="*/ 49064 h 399683"/>
                <a:gd name="connsiteX79" fmla="*/ 292124 w 607145"/>
                <a:gd name="connsiteY79" fmla="*/ 370538 h 399683"/>
                <a:gd name="connsiteX80" fmla="*/ 208534 w 607145"/>
                <a:gd name="connsiteY80" fmla="*/ 341686 h 399683"/>
                <a:gd name="connsiteX81" fmla="*/ 0 w 607145"/>
                <a:gd name="connsiteY81" fmla="*/ 399683 h 399683"/>
                <a:gd name="connsiteX82" fmla="*/ 0 w 607145"/>
                <a:gd name="connsiteY82" fmla="*/ 64295 h 399683"/>
                <a:gd name="connsiteX83" fmla="*/ 205015 w 607145"/>
                <a:gd name="connsiteY83" fmla="*/ 0 h 399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607145" h="399683">
                  <a:moveTo>
                    <a:pt x="424341" y="192546"/>
                  </a:moveTo>
                  <a:cubicBezTo>
                    <a:pt x="405663" y="191228"/>
                    <a:pt x="388037" y="193178"/>
                    <a:pt x="374104" y="200647"/>
                  </a:cubicBezTo>
                  <a:cubicBezTo>
                    <a:pt x="368970" y="203430"/>
                    <a:pt x="367064" y="209728"/>
                    <a:pt x="369850" y="214854"/>
                  </a:cubicBezTo>
                  <a:cubicBezTo>
                    <a:pt x="372637" y="219980"/>
                    <a:pt x="378943" y="221884"/>
                    <a:pt x="384076" y="219247"/>
                  </a:cubicBezTo>
                  <a:cubicBezTo>
                    <a:pt x="388916" y="216611"/>
                    <a:pt x="394636" y="215000"/>
                    <a:pt x="400942" y="213975"/>
                  </a:cubicBezTo>
                  <a:cubicBezTo>
                    <a:pt x="428514" y="209874"/>
                    <a:pt x="467379" y="220566"/>
                    <a:pt x="498617" y="232429"/>
                  </a:cubicBezTo>
                  <a:cubicBezTo>
                    <a:pt x="515630" y="238873"/>
                    <a:pt x="530442" y="245610"/>
                    <a:pt x="539828" y="250443"/>
                  </a:cubicBezTo>
                  <a:cubicBezTo>
                    <a:pt x="541442" y="251322"/>
                    <a:pt x="543055" y="251615"/>
                    <a:pt x="544668" y="251615"/>
                  </a:cubicBezTo>
                  <a:cubicBezTo>
                    <a:pt x="548481" y="251615"/>
                    <a:pt x="552148" y="249564"/>
                    <a:pt x="554054" y="245903"/>
                  </a:cubicBezTo>
                  <a:cubicBezTo>
                    <a:pt x="556694" y="240777"/>
                    <a:pt x="554641" y="234479"/>
                    <a:pt x="549508" y="231843"/>
                  </a:cubicBezTo>
                  <a:cubicBezTo>
                    <a:pt x="545878" y="229866"/>
                    <a:pt x="480376" y="196501"/>
                    <a:pt x="424341" y="192546"/>
                  </a:cubicBezTo>
                  <a:close/>
                  <a:moveTo>
                    <a:pt x="179418" y="192544"/>
                  </a:moveTo>
                  <a:cubicBezTo>
                    <a:pt x="123386" y="196492"/>
                    <a:pt x="57889" y="229829"/>
                    <a:pt x="54260" y="231696"/>
                  </a:cubicBezTo>
                  <a:cubicBezTo>
                    <a:pt x="49127" y="234479"/>
                    <a:pt x="47074" y="240777"/>
                    <a:pt x="49714" y="245903"/>
                  </a:cubicBezTo>
                  <a:cubicBezTo>
                    <a:pt x="51620" y="249564"/>
                    <a:pt x="55287" y="251615"/>
                    <a:pt x="59099" y="251615"/>
                  </a:cubicBezTo>
                  <a:cubicBezTo>
                    <a:pt x="60713" y="251615"/>
                    <a:pt x="62472" y="251322"/>
                    <a:pt x="63939" y="250443"/>
                  </a:cubicBezTo>
                  <a:cubicBezTo>
                    <a:pt x="73324" y="245610"/>
                    <a:pt x="88136" y="238873"/>
                    <a:pt x="105147" y="232429"/>
                  </a:cubicBezTo>
                  <a:cubicBezTo>
                    <a:pt x="136383" y="220566"/>
                    <a:pt x="175245" y="209874"/>
                    <a:pt x="202962" y="213975"/>
                  </a:cubicBezTo>
                  <a:cubicBezTo>
                    <a:pt x="209121" y="215000"/>
                    <a:pt x="214840" y="216611"/>
                    <a:pt x="219680" y="219247"/>
                  </a:cubicBezTo>
                  <a:cubicBezTo>
                    <a:pt x="224812" y="221884"/>
                    <a:pt x="231118" y="219980"/>
                    <a:pt x="233905" y="214854"/>
                  </a:cubicBezTo>
                  <a:cubicBezTo>
                    <a:pt x="236691" y="209728"/>
                    <a:pt x="234784" y="203430"/>
                    <a:pt x="229652" y="200647"/>
                  </a:cubicBezTo>
                  <a:cubicBezTo>
                    <a:pt x="215720" y="193178"/>
                    <a:pt x="198095" y="191228"/>
                    <a:pt x="179418" y="192544"/>
                  </a:cubicBezTo>
                  <a:close/>
                  <a:moveTo>
                    <a:pt x="424341" y="126430"/>
                  </a:moveTo>
                  <a:cubicBezTo>
                    <a:pt x="405663" y="125093"/>
                    <a:pt x="388037" y="127016"/>
                    <a:pt x="374104" y="134448"/>
                  </a:cubicBezTo>
                  <a:cubicBezTo>
                    <a:pt x="368970" y="137231"/>
                    <a:pt x="367064" y="143675"/>
                    <a:pt x="369850" y="148801"/>
                  </a:cubicBezTo>
                  <a:cubicBezTo>
                    <a:pt x="372637" y="153927"/>
                    <a:pt x="378943" y="155831"/>
                    <a:pt x="384076" y="153049"/>
                  </a:cubicBezTo>
                  <a:cubicBezTo>
                    <a:pt x="388916" y="150559"/>
                    <a:pt x="394636" y="148801"/>
                    <a:pt x="400942" y="147922"/>
                  </a:cubicBezTo>
                  <a:cubicBezTo>
                    <a:pt x="428514" y="143822"/>
                    <a:pt x="467379" y="154513"/>
                    <a:pt x="498617" y="166376"/>
                  </a:cubicBezTo>
                  <a:cubicBezTo>
                    <a:pt x="515630" y="172820"/>
                    <a:pt x="530442" y="179557"/>
                    <a:pt x="539828" y="184390"/>
                  </a:cubicBezTo>
                  <a:cubicBezTo>
                    <a:pt x="541442" y="185123"/>
                    <a:pt x="543055" y="185562"/>
                    <a:pt x="544668" y="185562"/>
                  </a:cubicBezTo>
                  <a:cubicBezTo>
                    <a:pt x="548481" y="185562"/>
                    <a:pt x="552148" y="183512"/>
                    <a:pt x="554054" y="179850"/>
                  </a:cubicBezTo>
                  <a:cubicBezTo>
                    <a:pt x="556694" y="174724"/>
                    <a:pt x="554641" y="168280"/>
                    <a:pt x="549508" y="165644"/>
                  </a:cubicBezTo>
                  <a:cubicBezTo>
                    <a:pt x="545878" y="163777"/>
                    <a:pt x="480376" y="130439"/>
                    <a:pt x="424341" y="126430"/>
                  </a:cubicBezTo>
                  <a:close/>
                  <a:moveTo>
                    <a:pt x="179418" y="126430"/>
                  </a:moveTo>
                  <a:cubicBezTo>
                    <a:pt x="123386" y="130439"/>
                    <a:pt x="57889" y="163777"/>
                    <a:pt x="54260" y="165644"/>
                  </a:cubicBezTo>
                  <a:cubicBezTo>
                    <a:pt x="49127" y="168280"/>
                    <a:pt x="47074" y="174724"/>
                    <a:pt x="49714" y="179850"/>
                  </a:cubicBezTo>
                  <a:cubicBezTo>
                    <a:pt x="51620" y="183512"/>
                    <a:pt x="55287" y="185562"/>
                    <a:pt x="59099" y="185562"/>
                  </a:cubicBezTo>
                  <a:cubicBezTo>
                    <a:pt x="60713" y="185562"/>
                    <a:pt x="62472" y="185123"/>
                    <a:pt x="63939" y="184390"/>
                  </a:cubicBezTo>
                  <a:cubicBezTo>
                    <a:pt x="73324" y="179557"/>
                    <a:pt x="88136" y="172820"/>
                    <a:pt x="105147" y="166376"/>
                  </a:cubicBezTo>
                  <a:cubicBezTo>
                    <a:pt x="136383" y="154513"/>
                    <a:pt x="175245" y="143675"/>
                    <a:pt x="202962" y="147922"/>
                  </a:cubicBezTo>
                  <a:cubicBezTo>
                    <a:pt x="209121" y="148801"/>
                    <a:pt x="214840" y="150412"/>
                    <a:pt x="219680" y="153049"/>
                  </a:cubicBezTo>
                  <a:cubicBezTo>
                    <a:pt x="224812" y="155831"/>
                    <a:pt x="231265" y="153927"/>
                    <a:pt x="233905" y="148801"/>
                  </a:cubicBezTo>
                  <a:cubicBezTo>
                    <a:pt x="236691" y="143675"/>
                    <a:pt x="234784" y="137231"/>
                    <a:pt x="229652" y="134448"/>
                  </a:cubicBezTo>
                  <a:cubicBezTo>
                    <a:pt x="215720" y="127016"/>
                    <a:pt x="198095" y="125093"/>
                    <a:pt x="179418" y="126430"/>
                  </a:cubicBezTo>
                  <a:close/>
                  <a:moveTo>
                    <a:pt x="424341" y="60293"/>
                  </a:moveTo>
                  <a:cubicBezTo>
                    <a:pt x="405663" y="58977"/>
                    <a:pt x="388037" y="60927"/>
                    <a:pt x="374104" y="68396"/>
                  </a:cubicBezTo>
                  <a:cubicBezTo>
                    <a:pt x="368970" y="71179"/>
                    <a:pt x="367064" y="77476"/>
                    <a:pt x="369850" y="82602"/>
                  </a:cubicBezTo>
                  <a:cubicBezTo>
                    <a:pt x="372637" y="87728"/>
                    <a:pt x="378943" y="89632"/>
                    <a:pt x="384076" y="86996"/>
                  </a:cubicBezTo>
                  <a:cubicBezTo>
                    <a:pt x="388916" y="84360"/>
                    <a:pt x="394636" y="82749"/>
                    <a:pt x="400942" y="81724"/>
                  </a:cubicBezTo>
                  <a:cubicBezTo>
                    <a:pt x="428514" y="77623"/>
                    <a:pt x="467379" y="88314"/>
                    <a:pt x="498471" y="100177"/>
                  </a:cubicBezTo>
                  <a:cubicBezTo>
                    <a:pt x="515630" y="106621"/>
                    <a:pt x="530442" y="113358"/>
                    <a:pt x="539828" y="118192"/>
                  </a:cubicBezTo>
                  <a:cubicBezTo>
                    <a:pt x="541442" y="119070"/>
                    <a:pt x="543055" y="119363"/>
                    <a:pt x="544668" y="119363"/>
                  </a:cubicBezTo>
                  <a:cubicBezTo>
                    <a:pt x="548481" y="119363"/>
                    <a:pt x="552148" y="117313"/>
                    <a:pt x="554054" y="113651"/>
                  </a:cubicBezTo>
                  <a:cubicBezTo>
                    <a:pt x="556694" y="108525"/>
                    <a:pt x="554641" y="102228"/>
                    <a:pt x="549508" y="99445"/>
                  </a:cubicBezTo>
                  <a:cubicBezTo>
                    <a:pt x="545878" y="97578"/>
                    <a:pt x="480376" y="64240"/>
                    <a:pt x="424341" y="60293"/>
                  </a:cubicBezTo>
                  <a:close/>
                  <a:moveTo>
                    <a:pt x="179418" y="60293"/>
                  </a:moveTo>
                  <a:cubicBezTo>
                    <a:pt x="123386" y="64240"/>
                    <a:pt x="57889" y="97578"/>
                    <a:pt x="54260" y="99445"/>
                  </a:cubicBezTo>
                  <a:cubicBezTo>
                    <a:pt x="49127" y="102228"/>
                    <a:pt x="47074" y="108525"/>
                    <a:pt x="49714" y="113651"/>
                  </a:cubicBezTo>
                  <a:cubicBezTo>
                    <a:pt x="51620" y="117313"/>
                    <a:pt x="55287" y="119363"/>
                    <a:pt x="59099" y="119363"/>
                  </a:cubicBezTo>
                  <a:cubicBezTo>
                    <a:pt x="60713" y="119363"/>
                    <a:pt x="62472" y="119070"/>
                    <a:pt x="63939" y="118192"/>
                  </a:cubicBezTo>
                  <a:cubicBezTo>
                    <a:pt x="73324" y="113358"/>
                    <a:pt x="88136" y="106621"/>
                    <a:pt x="105147" y="100177"/>
                  </a:cubicBezTo>
                  <a:cubicBezTo>
                    <a:pt x="136383" y="88314"/>
                    <a:pt x="175245" y="77623"/>
                    <a:pt x="202962" y="81724"/>
                  </a:cubicBezTo>
                  <a:cubicBezTo>
                    <a:pt x="209121" y="82749"/>
                    <a:pt x="214840" y="84360"/>
                    <a:pt x="219680" y="86996"/>
                  </a:cubicBezTo>
                  <a:cubicBezTo>
                    <a:pt x="224812" y="89632"/>
                    <a:pt x="231265" y="87728"/>
                    <a:pt x="233905" y="82602"/>
                  </a:cubicBezTo>
                  <a:cubicBezTo>
                    <a:pt x="236691" y="77476"/>
                    <a:pt x="234784" y="71179"/>
                    <a:pt x="229652" y="68396"/>
                  </a:cubicBezTo>
                  <a:cubicBezTo>
                    <a:pt x="215720" y="60927"/>
                    <a:pt x="198095" y="58977"/>
                    <a:pt x="179418" y="60293"/>
                  </a:cubicBezTo>
                  <a:close/>
                  <a:moveTo>
                    <a:pt x="402115" y="0"/>
                  </a:moveTo>
                  <a:cubicBezTo>
                    <a:pt x="454179" y="0"/>
                    <a:pt x="523109" y="21676"/>
                    <a:pt x="607145" y="64295"/>
                  </a:cubicBezTo>
                  <a:lnTo>
                    <a:pt x="607145" y="399683"/>
                  </a:lnTo>
                  <a:cubicBezTo>
                    <a:pt x="570187" y="382548"/>
                    <a:pt x="474858" y="341686"/>
                    <a:pt x="398449" y="341686"/>
                  </a:cubicBezTo>
                  <a:cubicBezTo>
                    <a:pt x="356944" y="341686"/>
                    <a:pt x="331132" y="353988"/>
                    <a:pt x="315000" y="370538"/>
                  </a:cubicBezTo>
                  <a:cubicBezTo>
                    <a:pt x="314413" y="371124"/>
                    <a:pt x="313827" y="371710"/>
                    <a:pt x="313240" y="372296"/>
                  </a:cubicBezTo>
                  <a:lnTo>
                    <a:pt x="313240" y="50235"/>
                  </a:lnTo>
                  <a:cubicBezTo>
                    <a:pt x="313387" y="49356"/>
                    <a:pt x="313827" y="47892"/>
                    <a:pt x="314560" y="45988"/>
                  </a:cubicBezTo>
                  <a:cubicBezTo>
                    <a:pt x="319400" y="33100"/>
                    <a:pt x="338319" y="0"/>
                    <a:pt x="402115" y="0"/>
                  </a:cubicBezTo>
                  <a:close/>
                  <a:moveTo>
                    <a:pt x="205015" y="0"/>
                  </a:moveTo>
                  <a:cubicBezTo>
                    <a:pt x="268954" y="0"/>
                    <a:pt x="287725" y="33246"/>
                    <a:pt x="292564" y="45988"/>
                  </a:cubicBezTo>
                  <a:cubicBezTo>
                    <a:pt x="292417" y="46574"/>
                    <a:pt x="292271" y="47013"/>
                    <a:pt x="292271" y="47013"/>
                  </a:cubicBezTo>
                  <a:cubicBezTo>
                    <a:pt x="292124" y="47745"/>
                    <a:pt x="292124" y="48331"/>
                    <a:pt x="292124" y="49064"/>
                  </a:cubicBezTo>
                  <a:lnTo>
                    <a:pt x="292124" y="370538"/>
                  </a:lnTo>
                  <a:cubicBezTo>
                    <a:pt x="275993" y="353988"/>
                    <a:pt x="250183" y="341686"/>
                    <a:pt x="208534" y="341686"/>
                  </a:cubicBezTo>
                  <a:cubicBezTo>
                    <a:pt x="132277" y="341686"/>
                    <a:pt x="36809" y="382548"/>
                    <a:pt x="0" y="399683"/>
                  </a:cubicBezTo>
                  <a:lnTo>
                    <a:pt x="0" y="64295"/>
                  </a:lnTo>
                  <a:cubicBezTo>
                    <a:pt x="84030" y="21676"/>
                    <a:pt x="152955" y="0"/>
                    <a:pt x="205015"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2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Microsoft YaHei"/>
                <a:cs typeface="+mn-ea"/>
              </a:endParaRPr>
            </a:p>
          </p:txBody>
        </p:sp>
      </p:grpSp>
      <p:grpSp>
        <p:nvGrpSpPr>
          <p:cNvPr id="66" name="组合 65">
            <a:extLst>
              <a:ext uri="{FF2B5EF4-FFF2-40B4-BE49-F238E27FC236}">
                <a16:creationId xmlns:a16="http://schemas.microsoft.com/office/drawing/2014/main" id="{0D114120-8F70-4887-B86F-0391C5982EFA}"/>
              </a:ext>
            </a:extLst>
          </p:cNvPr>
          <p:cNvGrpSpPr/>
          <p:nvPr/>
        </p:nvGrpSpPr>
        <p:grpSpPr>
          <a:xfrm>
            <a:off x="6418415" y="2706714"/>
            <a:ext cx="495959" cy="495959"/>
            <a:chOff x="7112947" y="2706714"/>
            <a:chExt cx="495959" cy="495959"/>
          </a:xfrm>
        </p:grpSpPr>
        <p:sp>
          <p:nvSpPr>
            <p:cNvPr id="67" name="íṥļîḓê">
              <a:extLst>
                <a:ext uri="{FF2B5EF4-FFF2-40B4-BE49-F238E27FC236}">
                  <a16:creationId xmlns:a16="http://schemas.microsoft.com/office/drawing/2014/main" id="{F6EFE498-5CFE-4759-B437-268929A27E1A}"/>
                </a:ext>
              </a:extLst>
            </p:cNvPr>
            <p:cNvSpPr/>
            <p:nvPr/>
          </p:nvSpPr>
          <p:spPr>
            <a:xfrm>
              <a:off x="7112947" y="2706714"/>
              <a:ext cx="495959" cy="495959"/>
            </a:xfrm>
            <a:prstGeom prst="ellipse">
              <a:avLst/>
            </a:prstGeom>
            <a:noFill/>
            <a:ln w="1270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lnSpcReduction="10000"/>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Microsoft YaHei"/>
                <a:cs typeface="+mn-ea"/>
              </a:endParaRPr>
            </a:p>
          </p:txBody>
        </p:sp>
        <p:sp>
          <p:nvSpPr>
            <p:cNvPr id="68" name="íṥlíḓê">
              <a:extLst>
                <a:ext uri="{FF2B5EF4-FFF2-40B4-BE49-F238E27FC236}">
                  <a16:creationId xmlns:a16="http://schemas.microsoft.com/office/drawing/2014/main" id="{A78F40A1-B6AB-437F-A6BC-B2E38C094C19}"/>
                </a:ext>
              </a:extLst>
            </p:cNvPr>
            <p:cNvSpPr/>
            <p:nvPr/>
          </p:nvSpPr>
          <p:spPr>
            <a:xfrm>
              <a:off x="7158800" y="2752567"/>
              <a:ext cx="404253" cy="404253"/>
            </a:xfrm>
            <a:prstGeom prst="ellipse">
              <a:avLst/>
            </a:prstGeom>
            <a:solidFill>
              <a:schemeClr val="bg1">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85000" lnSpcReduction="20000"/>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Microsoft YaHei"/>
                <a:cs typeface="+mn-ea"/>
              </a:endParaRPr>
            </a:p>
          </p:txBody>
        </p:sp>
        <p:sp>
          <p:nvSpPr>
            <p:cNvPr id="69" name="ïśļiḑé">
              <a:extLst>
                <a:ext uri="{FF2B5EF4-FFF2-40B4-BE49-F238E27FC236}">
                  <a16:creationId xmlns:a16="http://schemas.microsoft.com/office/drawing/2014/main" id="{E157846C-EF00-4145-9CE1-45D187372E7E}"/>
                </a:ext>
              </a:extLst>
            </p:cNvPr>
            <p:cNvSpPr/>
            <p:nvPr/>
          </p:nvSpPr>
          <p:spPr>
            <a:xfrm>
              <a:off x="7236607" y="2872855"/>
              <a:ext cx="248637" cy="163678"/>
            </a:xfrm>
            <a:custGeom>
              <a:avLst/>
              <a:gdLst>
                <a:gd name="connsiteX0" fmla="*/ 424341 w 607145"/>
                <a:gd name="connsiteY0" fmla="*/ 192546 h 399683"/>
                <a:gd name="connsiteX1" fmla="*/ 374104 w 607145"/>
                <a:gd name="connsiteY1" fmla="*/ 200647 h 399683"/>
                <a:gd name="connsiteX2" fmla="*/ 369850 w 607145"/>
                <a:gd name="connsiteY2" fmla="*/ 214854 h 399683"/>
                <a:gd name="connsiteX3" fmla="*/ 384076 w 607145"/>
                <a:gd name="connsiteY3" fmla="*/ 219247 h 399683"/>
                <a:gd name="connsiteX4" fmla="*/ 400942 w 607145"/>
                <a:gd name="connsiteY4" fmla="*/ 213975 h 399683"/>
                <a:gd name="connsiteX5" fmla="*/ 498617 w 607145"/>
                <a:gd name="connsiteY5" fmla="*/ 232429 h 399683"/>
                <a:gd name="connsiteX6" fmla="*/ 539828 w 607145"/>
                <a:gd name="connsiteY6" fmla="*/ 250443 h 399683"/>
                <a:gd name="connsiteX7" fmla="*/ 544668 w 607145"/>
                <a:gd name="connsiteY7" fmla="*/ 251615 h 399683"/>
                <a:gd name="connsiteX8" fmla="*/ 554054 w 607145"/>
                <a:gd name="connsiteY8" fmla="*/ 245903 h 399683"/>
                <a:gd name="connsiteX9" fmla="*/ 549508 w 607145"/>
                <a:gd name="connsiteY9" fmla="*/ 231843 h 399683"/>
                <a:gd name="connsiteX10" fmla="*/ 424341 w 607145"/>
                <a:gd name="connsiteY10" fmla="*/ 192546 h 399683"/>
                <a:gd name="connsiteX11" fmla="*/ 179418 w 607145"/>
                <a:gd name="connsiteY11" fmla="*/ 192544 h 399683"/>
                <a:gd name="connsiteX12" fmla="*/ 54260 w 607145"/>
                <a:gd name="connsiteY12" fmla="*/ 231696 h 399683"/>
                <a:gd name="connsiteX13" fmla="*/ 49714 w 607145"/>
                <a:gd name="connsiteY13" fmla="*/ 245903 h 399683"/>
                <a:gd name="connsiteX14" fmla="*/ 59099 w 607145"/>
                <a:gd name="connsiteY14" fmla="*/ 251615 h 399683"/>
                <a:gd name="connsiteX15" fmla="*/ 63939 w 607145"/>
                <a:gd name="connsiteY15" fmla="*/ 250443 h 399683"/>
                <a:gd name="connsiteX16" fmla="*/ 105147 w 607145"/>
                <a:gd name="connsiteY16" fmla="*/ 232429 h 399683"/>
                <a:gd name="connsiteX17" fmla="*/ 202962 w 607145"/>
                <a:gd name="connsiteY17" fmla="*/ 213975 h 399683"/>
                <a:gd name="connsiteX18" fmla="*/ 219680 w 607145"/>
                <a:gd name="connsiteY18" fmla="*/ 219247 h 399683"/>
                <a:gd name="connsiteX19" fmla="*/ 233905 w 607145"/>
                <a:gd name="connsiteY19" fmla="*/ 214854 h 399683"/>
                <a:gd name="connsiteX20" fmla="*/ 229652 w 607145"/>
                <a:gd name="connsiteY20" fmla="*/ 200647 h 399683"/>
                <a:gd name="connsiteX21" fmla="*/ 179418 w 607145"/>
                <a:gd name="connsiteY21" fmla="*/ 192544 h 399683"/>
                <a:gd name="connsiteX22" fmla="*/ 424341 w 607145"/>
                <a:gd name="connsiteY22" fmla="*/ 126430 h 399683"/>
                <a:gd name="connsiteX23" fmla="*/ 374104 w 607145"/>
                <a:gd name="connsiteY23" fmla="*/ 134448 h 399683"/>
                <a:gd name="connsiteX24" fmla="*/ 369850 w 607145"/>
                <a:gd name="connsiteY24" fmla="*/ 148801 h 399683"/>
                <a:gd name="connsiteX25" fmla="*/ 384076 w 607145"/>
                <a:gd name="connsiteY25" fmla="*/ 153049 h 399683"/>
                <a:gd name="connsiteX26" fmla="*/ 400942 w 607145"/>
                <a:gd name="connsiteY26" fmla="*/ 147922 h 399683"/>
                <a:gd name="connsiteX27" fmla="*/ 498617 w 607145"/>
                <a:gd name="connsiteY27" fmla="*/ 166376 h 399683"/>
                <a:gd name="connsiteX28" fmla="*/ 539828 w 607145"/>
                <a:gd name="connsiteY28" fmla="*/ 184390 h 399683"/>
                <a:gd name="connsiteX29" fmla="*/ 544668 w 607145"/>
                <a:gd name="connsiteY29" fmla="*/ 185562 h 399683"/>
                <a:gd name="connsiteX30" fmla="*/ 554054 w 607145"/>
                <a:gd name="connsiteY30" fmla="*/ 179850 h 399683"/>
                <a:gd name="connsiteX31" fmla="*/ 549508 w 607145"/>
                <a:gd name="connsiteY31" fmla="*/ 165644 h 399683"/>
                <a:gd name="connsiteX32" fmla="*/ 424341 w 607145"/>
                <a:gd name="connsiteY32" fmla="*/ 126430 h 399683"/>
                <a:gd name="connsiteX33" fmla="*/ 179418 w 607145"/>
                <a:gd name="connsiteY33" fmla="*/ 126430 h 399683"/>
                <a:gd name="connsiteX34" fmla="*/ 54260 w 607145"/>
                <a:gd name="connsiteY34" fmla="*/ 165644 h 399683"/>
                <a:gd name="connsiteX35" fmla="*/ 49714 w 607145"/>
                <a:gd name="connsiteY35" fmla="*/ 179850 h 399683"/>
                <a:gd name="connsiteX36" fmla="*/ 59099 w 607145"/>
                <a:gd name="connsiteY36" fmla="*/ 185562 h 399683"/>
                <a:gd name="connsiteX37" fmla="*/ 63939 w 607145"/>
                <a:gd name="connsiteY37" fmla="*/ 184390 h 399683"/>
                <a:gd name="connsiteX38" fmla="*/ 105147 w 607145"/>
                <a:gd name="connsiteY38" fmla="*/ 166376 h 399683"/>
                <a:gd name="connsiteX39" fmla="*/ 202962 w 607145"/>
                <a:gd name="connsiteY39" fmla="*/ 147922 h 399683"/>
                <a:gd name="connsiteX40" fmla="*/ 219680 w 607145"/>
                <a:gd name="connsiteY40" fmla="*/ 153049 h 399683"/>
                <a:gd name="connsiteX41" fmla="*/ 233905 w 607145"/>
                <a:gd name="connsiteY41" fmla="*/ 148801 h 399683"/>
                <a:gd name="connsiteX42" fmla="*/ 229652 w 607145"/>
                <a:gd name="connsiteY42" fmla="*/ 134448 h 399683"/>
                <a:gd name="connsiteX43" fmla="*/ 179418 w 607145"/>
                <a:gd name="connsiteY43" fmla="*/ 126430 h 399683"/>
                <a:gd name="connsiteX44" fmla="*/ 424341 w 607145"/>
                <a:gd name="connsiteY44" fmla="*/ 60293 h 399683"/>
                <a:gd name="connsiteX45" fmla="*/ 374104 w 607145"/>
                <a:gd name="connsiteY45" fmla="*/ 68396 h 399683"/>
                <a:gd name="connsiteX46" fmla="*/ 369850 w 607145"/>
                <a:gd name="connsiteY46" fmla="*/ 82602 h 399683"/>
                <a:gd name="connsiteX47" fmla="*/ 384076 w 607145"/>
                <a:gd name="connsiteY47" fmla="*/ 86996 h 399683"/>
                <a:gd name="connsiteX48" fmla="*/ 400942 w 607145"/>
                <a:gd name="connsiteY48" fmla="*/ 81724 h 399683"/>
                <a:gd name="connsiteX49" fmla="*/ 498471 w 607145"/>
                <a:gd name="connsiteY49" fmla="*/ 100177 h 399683"/>
                <a:gd name="connsiteX50" fmla="*/ 539828 w 607145"/>
                <a:gd name="connsiteY50" fmla="*/ 118192 h 399683"/>
                <a:gd name="connsiteX51" fmla="*/ 544668 w 607145"/>
                <a:gd name="connsiteY51" fmla="*/ 119363 h 399683"/>
                <a:gd name="connsiteX52" fmla="*/ 554054 w 607145"/>
                <a:gd name="connsiteY52" fmla="*/ 113651 h 399683"/>
                <a:gd name="connsiteX53" fmla="*/ 549508 w 607145"/>
                <a:gd name="connsiteY53" fmla="*/ 99445 h 399683"/>
                <a:gd name="connsiteX54" fmla="*/ 424341 w 607145"/>
                <a:gd name="connsiteY54" fmla="*/ 60293 h 399683"/>
                <a:gd name="connsiteX55" fmla="*/ 179418 w 607145"/>
                <a:gd name="connsiteY55" fmla="*/ 60293 h 399683"/>
                <a:gd name="connsiteX56" fmla="*/ 54260 w 607145"/>
                <a:gd name="connsiteY56" fmla="*/ 99445 h 399683"/>
                <a:gd name="connsiteX57" fmla="*/ 49714 w 607145"/>
                <a:gd name="connsiteY57" fmla="*/ 113651 h 399683"/>
                <a:gd name="connsiteX58" fmla="*/ 59099 w 607145"/>
                <a:gd name="connsiteY58" fmla="*/ 119363 h 399683"/>
                <a:gd name="connsiteX59" fmla="*/ 63939 w 607145"/>
                <a:gd name="connsiteY59" fmla="*/ 118192 h 399683"/>
                <a:gd name="connsiteX60" fmla="*/ 105147 w 607145"/>
                <a:gd name="connsiteY60" fmla="*/ 100177 h 399683"/>
                <a:gd name="connsiteX61" fmla="*/ 202962 w 607145"/>
                <a:gd name="connsiteY61" fmla="*/ 81724 h 399683"/>
                <a:gd name="connsiteX62" fmla="*/ 219680 w 607145"/>
                <a:gd name="connsiteY62" fmla="*/ 86996 h 399683"/>
                <a:gd name="connsiteX63" fmla="*/ 233905 w 607145"/>
                <a:gd name="connsiteY63" fmla="*/ 82602 h 399683"/>
                <a:gd name="connsiteX64" fmla="*/ 229652 w 607145"/>
                <a:gd name="connsiteY64" fmla="*/ 68396 h 399683"/>
                <a:gd name="connsiteX65" fmla="*/ 179418 w 607145"/>
                <a:gd name="connsiteY65" fmla="*/ 60293 h 399683"/>
                <a:gd name="connsiteX66" fmla="*/ 402115 w 607145"/>
                <a:gd name="connsiteY66" fmla="*/ 0 h 399683"/>
                <a:gd name="connsiteX67" fmla="*/ 607145 w 607145"/>
                <a:gd name="connsiteY67" fmla="*/ 64295 h 399683"/>
                <a:gd name="connsiteX68" fmla="*/ 607145 w 607145"/>
                <a:gd name="connsiteY68" fmla="*/ 399683 h 399683"/>
                <a:gd name="connsiteX69" fmla="*/ 398449 w 607145"/>
                <a:gd name="connsiteY69" fmla="*/ 341686 h 399683"/>
                <a:gd name="connsiteX70" fmla="*/ 315000 w 607145"/>
                <a:gd name="connsiteY70" fmla="*/ 370538 h 399683"/>
                <a:gd name="connsiteX71" fmla="*/ 313240 w 607145"/>
                <a:gd name="connsiteY71" fmla="*/ 372296 h 399683"/>
                <a:gd name="connsiteX72" fmla="*/ 313240 w 607145"/>
                <a:gd name="connsiteY72" fmla="*/ 50235 h 399683"/>
                <a:gd name="connsiteX73" fmla="*/ 314560 w 607145"/>
                <a:gd name="connsiteY73" fmla="*/ 45988 h 399683"/>
                <a:gd name="connsiteX74" fmla="*/ 402115 w 607145"/>
                <a:gd name="connsiteY74" fmla="*/ 0 h 399683"/>
                <a:gd name="connsiteX75" fmla="*/ 205015 w 607145"/>
                <a:gd name="connsiteY75" fmla="*/ 0 h 399683"/>
                <a:gd name="connsiteX76" fmla="*/ 292564 w 607145"/>
                <a:gd name="connsiteY76" fmla="*/ 45988 h 399683"/>
                <a:gd name="connsiteX77" fmla="*/ 292271 w 607145"/>
                <a:gd name="connsiteY77" fmla="*/ 47013 h 399683"/>
                <a:gd name="connsiteX78" fmla="*/ 292124 w 607145"/>
                <a:gd name="connsiteY78" fmla="*/ 49064 h 399683"/>
                <a:gd name="connsiteX79" fmla="*/ 292124 w 607145"/>
                <a:gd name="connsiteY79" fmla="*/ 370538 h 399683"/>
                <a:gd name="connsiteX80" fmla="*/ 208534 w 607145"/>
                <a:gd name="connsiteY80" fmla="*/ 341686 h 399683"/>
                <a:gd name="connsiteX81" fmla="*/ 0 w 607145"/>
                <a:gd name="connsiteY81" fmla="*/ 399683 h 399683"/>
                <a:gd name="connsiteX82" fmla="*/ 0 w 607145"/>
                <a:gd name="connsiteY82" fmla="*/ 64295 h 399683"/>
                <a:gd name="connsiteX83" fmla="*/ 205015 w 607145"/>
                <a:gd name="connsiteY83" fmla="*/ 0 h 399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607145" h="399683">
                  <a:moveTo>
                    <a:pt x="424341" y="192546"/>
                  </a:moveTo>
                  <a:cubicBezTo>
                    <a:pt x="405663" y="191228"/>
                    <a:pt x="388037" y="193178"/>
                    <a:pt x="374104" y="200647"/>
                  </a:cubicBezTo>
                  <a:cubicBezTo>
                    <a:pt x="368970" y="203430"/>
                    <a:pt x="367064" y="209728"/>
                    <a:pt x="369850" y="214854"/>
                  </a:cubicBezTo>
                  <a:cubicBezTo>
                    <a:pt x="372637" y="219980"/>
                    <a:pt x="378943" y="221884"/>
                    <a:pt x="384076" y="219247"/>
                  </a:cubicBezTo>
                  <a:cubicBezTo>
                    <a:pt x="388916" y="216611"/>
                    <a:pt x="394636" y="215000"/>
                    <a:pt x="400942" y="213975"/>
                  </a:cubicBezTo>
                  <a:cubicBezTo>
                    <a:pt x="428514" y="209874"/>
                    <a:pt x="467379" y="220566"/>
                    <a:pt x="498617" y="232429"/>
                  </a:cubicBezTo>
                  <a:cubicBezTo>
                    <a:pt x="515630" y="238873"/>
                    <a:pt x="530442" y="245610"/>
                    <a:pt x="539828" y="250443"/>
                  </a:cubicBezTo>
                  <a:cubicBezTo>
                    <a:pt x="541442" y="251322"/>
                    <a:pt x="543055" y="251615"/>
                    <a:pt x="544668" y="251615"/>
                  </a:cubicBezTo>
                  <a:cubicBezTo>
                    <a:pt x="548481" y="251615"/>
                    <a:pt x="552148" y="249564"/>
                    <a:pt x="554054" y="245903"/>
                  </a:cubicBezTo>
                  <a:cubicBezTo>
                    <a:pt x="556694" y="240777"/>
                    <a:pt x="554641" y="234479"/>
                    <a:pt x="549508" y="231843"/>
                  </a:cubicBezTo>
                  <a:cubicBezTo>
                    <a:pt x="545878" y="229866"/>
                    <a:pt x="480376" y="196501"/>
                    <a:pt x="424341" y="192546"/>
                  </a:cubicBezTo>
                  <a:close/>
                  <a:moveTo>
                    <a:pt x="179418" y="192544"/>
                  </a:moveTo>
                  <a:cubicBezTo>
                    <a:pt x="123386" y="196492"/>
                    <a:pt x="57889" y="229829"/>
                    <a:pt x="54260" y="231696"/>
                  </a:cubicBezTo>
                  <a:cubicBezTo>
                    <a:pt x="49127" y="234479"/>
                    <a:pt x="47074" y="240777"/>
                    <a:pt x="49714" y="245903"/>
                  </a:cubicBezTo>
                  <a:cubicBezTo>
                    <a:pt x="51620" y="249564"/>
                    <a:pt x="55287" y="251615"/>
                    <a:pt x="59099" y="251615"/>
                  </a:cubicBezTo>
                  <a:cubicBezTo>
                    <a:pt x="60713" y="251615"/>
                    <a:pt x="62472" y="251322"/>
                    <a:pt x="63939" y="250443"/>
                  </a:cubicBezTo>
                  <a:cubicBezTo>
                    <a:pt x="73324" y="245610"/>
                    <a:pt x="88136" y="238873"/>
                    <a:pt x="105147" y="232429"/>
                  </a:cubicBezTo>
                  <a:cubicBezTo>
                    <a:pt x="136383" y="220566"/>
                    <a:pt x="175245" y="209874"/>
                    <a:pt x="202962" y="213975"/>
                  </a:cubicBezTo>
                  <a:cubicBezTo>
                    <a:pt x="209121" y="215000"/>
                    <a:pt x="214840" y="216611"/>
                    <a:pt x="219680" y="219247"/>
                  </a:cubicBezTo>
                  <a:cubicBezTo>
                    <a:pt x="224812" y="221884"/>
                    <a:pt x="231118" y="219980"/>
                    <a:pt x="233905" y="214854"/>
                  </a:cubicBezTo>
                  <a:cubicBezTo>
                    <a:pt x="236691" y="209728"/>
                    <a:pt x="234784" y="203430"/>
                    <a:pt x="229652" y="200647"/>
                  </a:cubicBezTo>
                  <a:cubicBezTo>
                    <a:pt x="215720" y="193178"/>
                    <a:pt x="198095" y="191228"/>
                    <a:pt x="179418" y="192544"/>
                  </a:cubicBezTo>
                  <a:close/>
                  <a:moveTo>
                    <a:pt x="424341" y="126430"/>
                  </a:moveTo>
                  <a:cubicBezTo>
                    <a:pt x="405663" y="125093"/>
                    <a:pt x="388037" y="127016"/>
                    <a:pt x="374104" y="134448"/>
                  </a:cubicBezTo>
                  <a:cubicBezTo>
                    <a:pt x="368970" y="137231"/>
                    <a:pt x="367064" y="143675"/>
                    <a:pt x="369850" y="148801"/>
                  </a:cubicBezTo>
                  <a:cubicBezTo>
                    <a:pt x="372637" y="153927"/>
                    <a:pt x="378943" y="155831"/>
                    <a:pt x="384076" y="153049"/>
                  </a:cubicBezTo>
                  <a:cubicBezTo>
                    <a:pt x="388916" y="150559"/>
                    <a:pt x="394636" y="148801"/>
                    <a:pt x="400942" y="147922"/>
                  </a:cubicBezTo>
                  <a:cubicBezTo>
                    <a:pt x="428514" y="143822"/>
                    <a:pt x="467379" y="154513"/>
                    <a:pt x="498617" y="166376"/>
                  </a:cubicBezTo>
                  <a:cubicBezTo>
                    <a:pt x="515630" y="172820"/>
                    <a:pt x="530442" y="179557"/>
                    <a:pt x="539828" y="184390"/>
                  </a:cubicBezTo>
                  <a:cubicBezTo>
                    <a:pt x="541442" y="185123"/>
                    <a:pt x="543055" y="185562"/>
                    <a:pt x="544668" y="185562"/>
                  </a:cubicBezTo>
                  <a:cubicBezTo>
                    <a:pt x="548481" y="185562"/>
                    <a:pt x="552148" y="183512"/>
                    <a:pt x="554054" y="179850"/>
                  </a:cubicBezTo>
                  <a:cubicBezTo>
                    <a:pt x="556694" y="174724"/>
                    <a:pt x="554641" y="168280"/>
                    <a:pt x="549508" y="165644"/>
                  </a:cubicBezTo>
                  <a:cubicBezTo>
                    <a:pt x="545878" y="163777"/>
                    <a:pt x="480376" y="130439"/>
                    <a:pt x="424341" y="126430"/>
                  </a:cubicBezTo>
                  <a:close/>
                  <a:moveTo>
                    <a:pt x="179418" y="126430"/>
                  </a:moveTo>
                  <a:cubicBezTo>
                    <a:pt x="123386" y="130439"/>
                    <a:pt x="57889" y="163777"/>
                    <a:pt x="54260" y="165644"/>
                  </a:cubicBezTo>
                  <a:cubicBezTo>
                    <a:pt x="49127" y="168280"/>
                    <a:pt x="47074" y="174724"/>
                    <a:pt x="49714" y="179850"/>
                  </a:cubicBezTo>
                  <a:cubicBezTo>
                    <a:pt x="51620" y="183512"/>
                    <a:pt x="55287" y="185562"/>
                    <a:pt x="59099" y="185562"/>
                  </a:cubicBezTo>
                  <a:cubicBezTo>
                    <a:pt x="60713" y="185562"/>
                    <a:pt x="62472" y="185123"/>
                    <a:pt x="63939" y="184390"/>
                  </a:cubicBezTo>
                  <a:cubicBezTo>
                    <a:pt x="73324" y="179557"/>
                    <a:pt x="88136" y="172820"/>
                    <a:pt x="105147" y="166376"/>
                  </a:cubicBezTo>
                  <a:cubicBezTo>
                    <a:pt x="136383" y="154513"/>
                    <a:pt x="175245" y="143675"/>
                    <a:pt x="202962" y="147922"/>
                  </a:cubicBezTo>
                  <a:cubicBezTo>
                    <a:pt x="209121" y="148801"/>
                    <a:pt x="214840" y="150412"/>
                    <a:pt x="219680" y="153049"/>
                  </a:cubicBezTo>
                  <a:cubicBezTo>
                    <a:pt x="224812" y="155831"/>
                    <a:pt x="231265" y="153927"/>
                    <a:pt x="233905" y="148801"/>
                  </a:cubicBezTo>
                  <a:cubicBezTo>
                    <a:pt x="236691" y="143675"/>
                    <a:pt x="234784" y="137231"/>
                    <a:pt x="229652" y="134448"/>
                  </a:cubicBezTo>
                  <a:cubicBezTo>
                    <a:pt x="215720" y="127016"/>
                    <a:pt x="198095" y="125093"/>
                    <a:pt x="179418" y="126430"/>
                  </a:cubicBezTo>
                  <a:close/>
                  <a:moveTo>
                    <a:pt x="424341" y="60293"/>
                  </a:moveTo>
                  <a:cubicBezTo>
                    <a:pt x="405663" y="58977"/>
                    <a:pt x="388037" y="60927"/>
                    <a:pt x="374104" y="68396"/>
                  </a:cubicBezTo>
                  <a:cubicBezTo>
                    <a:pt x="368970" y="71179"/>
                    <a:pt x="367064" y="77476"/>
                    <a:pt x="369850" y="82602"/>
                  </a:cubicBezTo>
                  <a:cubicBezTo>
                    <a:pt x="372637" y="87728"/>
                    <a:pt x="378943" y="89632"/>
                    <a:pt x="384076" y="86996"/>
                  </a:cubicBezTo>
                  <a:cubicBezTo>
                    <a:pt x="388916" y="84360"/>
                    <a:pt x="394636" y="82749"/>
                    <a:pt x="400942" y="81724"/>
                  </a:cubicBezTo>
                  <a:cubicBezTo>
                    <a:pt x="428514" y="77623"/>
                    <a:pt x="467379" y="88314"/>
                    <a:pt x="498471" y="100177"/>
                  </a:cubicBezTo>
                  <a:cubicBezTo>
                    <a:pt x="515630" y="106621"/>
                    <a:pt x="530442" y="113358"/>
                    <a:pt x="539828" y="118192"/>
                  </a:cubicBezTo>
                  <a:cubicBezTo>
                    <a:pt x="541442" y="119070"/>
                    <a:pt x="543055" y="119363"/>
                    <a:pt x="544668" y="119363"/>
                  </a:cubicBezTo>
                  <a:cubicBezTo>
                    <a:pt x="548481" y="119363"/>
                    <a:pt x="552148" y="117313"/>
                    <a:pt x="554054" y="113651"/>
                  </a:cubicBezTo>
                  <a:cubicBezTo>
                    <a:pt x="556694" y="108525"/>
                    <a:pt x="554641" y="102228"/>
                    <a:pt x="549508" y="99445"/>
                  </a:cubicBezTo>
                  <a:cubicBezTo>
                    <a:pt x="545878" y="97578"/>
                    <a:pt x="480376" y="64240"/>
                    <a:pt x="424341" y="60293"/>
                  </a:cubicBezTo>
                  <a:close/>
                  <a:moveTo>
                    <a:pt x="179418" y="60293"/>
                  </a:moveTo>
                  <a:cubicBezTo>
                    <a:pt x="123386" y="64240"/>
                    <a:pt x="57889" y="97578"/>
                    <a:pt x="54260" y="99445"/>
                  </a:cubicBezTo>
                  <a:cubicBezTo>
                    <a:pt x="49127" y="102228"/>
                    <a:pt x="47074" y="108525"/>
                    <a:pt x="49714" y="113651"/>
                  </a:cubicBezTo>
                  <a:cubicBezTo>
                    <a:pt x="51620" y="117313"/>
                    <a:pt x="55287" y="119363"/>
                    <a:pt x="59099" y="119363"/>
                  </a:cubicBezTo>
                  <a:cubicBezTo>
                    <a:pt x="60713" y="119363"/>
                    <a:pt x="62472" y="119070"/>
                    <a:pt x="63939" y="118192"/>
                  </a:cubicBezTo>
                  <a:cubicBezTo>
                    <a:pt x="73324" y="113358"/>
                    <a:pt x="88136" y="106621"/>
                    <a:pt x="105147" y="100177"/>
                  </a:cubicBezTo>
                  <a:cubicBezTo>
                    <a:pt x="136383" y="88314"/>
                    <a:pt x="175245" y="77623"/>
                    <a:pt x="202962" y="81724"/>
                  </a:cubicBezTo>
                  <a:cubicBezTo>
                    <a:pt x="209121" y="82749"/>
                    <a:pt x="214840" y="84360"/>
                    <a:pt x="219680" y="86996"/>
                  </a:cubicBezTo>
                  <a:cubicBezTo>
                    <a:pt x="224812" y="89632"/>
                    <a:pt x="231265" y="87728"/>
                    <a:pt x="233905" y="82602"/>
                  </a:cubicBezTo>
                  <a:cubicBezTo>
                    <a:pt x="236691" y="77476"/>
                    <a:pt x="234784" y="71179"/>
                    <a:pt x="229652" y="68396"/>
                  </a:cubicBezTo>
                  <a:cubicBezTo>
                    <a:pt x="215720" y="60927"/>
                    <a:pt x="198095" y="58977"/>
                    <a:pt x="179418" y="60293"/>
                  </a:cubicBezTo>
                  <a:close/>
                  <a:moveTo>
                    <a:pt x="402115" y="0"/>
                  </a:moveTo>
                  <a:cubicBezTo>
                    <a:pt x="454179" y="0"/>
                    <a:pt x="523109" y="21676"/>
                    <a:pt x="607145" y="64295"/>
                  </a:cubicBezTo>
                  <a:lnTo>
                    <a:pt x="607145" y="399683"/>
                  </a:lnTo>
                  <a:cubicBezTo>
                    <a:pt x="570187" y="382548"/>
                    <a:pt x="474858" y="341686"/>
                    <a:pt x="398449" y="341686"/>
                  </a:cubicBezTo>
                  <a:cubicBezTo>
                    <a:pt x="356944" y="341686"/>
                    <a:pt x="331132" y="353988"/>
                    <a:pt x="315000" y="370538"/>
                  </a:cubicBezTo>
                  <a:cubicBezTo>
                    <a:pt x="314413" y="371124"/>
                    <a:pt x="313827" y="371710"/>
                    <a:pt x="313240" y="372296"/>
                  </a:cubicBezTo>
                  <a:lnTo>
                    <a:pt x="313240" y="50235"/>
                  </a:lnTo>
                  <a:cubicBezTo>
                    <a:pt x="313387" y="49356"/>
                    <a:pt x="313827" y="47892"/>
                    <a:pt x="314560" y="45988"/>
                  </a:cubicBezTo>
                  <a:cubicBezTo>
                    <a:pt x="319400" y="33100"/>
                    <a:pt x="338319" y="0"/>
                    <a:pt x="402115" y="0"/>
                  </a:cubicBezTo>
                  <a:close/>
                  <a:moveTo>
                    <a:pt x="205015" y="0"/>
                  </a:moveTo>
                  <a:cubicBezTo>
                    <a:pt x="268954" y="0"/>
                    <a:pt x="287725" y="33246"/>
                    <a:pt x="292564" y="45988"/>
                  </a:cubicBezTo>
                  <a:cubicBezTo>
                    <a:pt x="292417" y="46574"/>
                    <a:pt x="292271" y="47013"/>
                    <a:pt x="292271" y="47013"/>
                  </a:cubicBezTo>
                  <a:cubicBezTo>
                    <a:pt x="292124" y="47745"/>
                    <a:pt x="292124" y="48331"/>
                    <a:pt x="292124" y="49064"/>
                  </a:cubicBezTo>
                  <a:lnTo>
                    <a:pt x="292124" y="370538"/>
                  </a:lnTo>
                  <a:cubicBezTo>
                    <a:pt x="275993" y="353988"/>
                    <a:pt x="250183" y="341686"/>
                    <a:pt x="208534" y="341686"/>
                  </a:cubicBezTo>
                  <a:cubicBezTo>
                    <a:pt x="132277" y="341686"/>
                    <a:pt x="36809" y="382548"/>
                    <a:pt x="0" y="399683"/>
                  </a:cubicBezTo>
                  <a:lnTo>
                    <a:pt x="0" y="64295"/>
                  </a:lnTo>
                  <a:cubicBezTo>
                    <a:pt x="84030" y="21676"/>
                    <a:pt x="152955" y="0"/>
                    <a:pt x="205015"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2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Microsoft YaHei"/>
                <a:cs typeface="+mn-ea"/>
              </a:endParaRPr>
            </a:p>
          </p:txBody>
        </p:sp>
      </p:grpSp>
      <p:sp>
        <p:nvSpPr>
          <p:cNvPr id="70" name="íṥļîḓê">
            <a:extLst>
              <a:ext uri="{FF2B5EF4-FFF2-40B4-BE49-F238E27FC236}">
                <a16:creationId xmlns:a16="http://schemas.microsoft.com/office/drawing/2014/main" id="{32DD21EB-D208-4FF2-A2AE-829E6126845B}"/>
              </a:ext>
            </a:extLst>
          </p:cNvPr>
          <p:cNvSpPr/>
          <p:nvPr/>
        </p:nvSpPr>
        <p:spPr>
          <a:xfrm>
            <a:off x="6418415" y="3655328"/>
            <a:ext cx="495959" cy="495959"/>
          </a:xfrm>
          <a:prstGeom prst="ellipse">
            <a:avLst/>
          </a:prstGeom>
          <a:noFill/>
          <a:ln w="1270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lnSpcReduction="10000"/>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Microsoft YaHei"/>
              <a:cs typeface="+mn-ea"/>
            </a:endParaRPr>
          </a:p>
        </p:txBody>
      </p:sp>
      <p:sp>
        <p:nvSpPr>
          <p:cNvPr id="71" name="íṥlíḓê">
            <a:extLst>
              <a:ext uri="{FF2B5EF4-FFF2-40B4-BE49-F238E27FC236}">
                <a16:creationId xmlns:a16="http://schemas.microsoft.com/office/drawing/2014/main" id="{74261EC3-0756-4A4F-8557-62A29DB2BA4A}"/>
              </a:ext>
            </a:extLst>
          </p:cNvPr>
          <p:cNvSpPr/>
          <p:nvPr/>
        </p:nvSpPr>
        <p:spPr>
          <a:xfrm>
            <a:off x="6464268" y="3701181"/>
            <a:ext cx="404253" cy="404253"/>
          </a:xfrm>
          <a:prstGeom prst="ellipse">
            <a:avLst/>
          </a:prstGeom>
          <a:solidFill>
            <a:schemeClr val="bg1">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85000" lnSpcReduction="20000"/>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Microsoft YaHei"/>
              <a:cs typeface="+mn-ea"/>
            </a:endParaRPr>
          </a:p>
        </p:txBody>
      </p:sp>
      <p:sp>
        <p:nvSpPr>
          <p:cNvPr id="72" name="ïśļiḑé">
            <a:extLst>
              <a:ext uri="{FF2B5EF4-FFF2-40B4-BE49-F238E27FC236}">
                <a16:creationId xmlns:a16="http://schemas.microsoft.com/office/drawing/2014/main" id="{8249E005-5A1C-4C77-9E3B-EA915A4DBCEB}"/>
              </a:ext>
            </a:extLst>
          </p:cNvPr>
          <p:cNvSpPr/>
          <p:nvPr/>
        </p:nvSpPr>
        <p:spPr>
          <a:xfrm>
            <a:off x="6542075" y="3821469"/>
            <a:ext cx="248637" cy="163678"/>
          </a:xfrm>
          <a:custGeom>
            <a:avLst/>
            <a:gdLst>
              <a:gd name="connsiteX0" fmla="*/ 424341 w 607145"/>
              <a:gd name="connsiteY0" fmla="*/ 192546 h 399683"/>
              <a:gd name="connsiteX1" fmla="*/ 374104 w 607145"/>
              <a:gd name="connsiteY1" fmla="*/ 200647 h 399683"/>
              <a:gd name="connsiteX2" fmla="*/ 369850 w 607145"/>
              <a:gd name="connsiteY2" fmla="*/ 214854 h 399683"/>
              <a:gd name="connsiteX3" fmla="*/ 384076 w 607145"/>
              <a:gd name="connsiteY3" fmla="*/ 219247 h 399683"/>
              <a:gd name="connsiteX4" fmla="*/ 400942 w 607145"/>
              <a:gd name="connsiteY4" fmla="*/ 213975 h 399683"/>
              <a:gd name="connsiteX5" fmla="*/ 498617 w 607145"/>
              <a:gd name="connsiteY5" fmla="*/ 232429 h 399683"/>
              <a:gd name="connsiteX6" fmla="*/ 539828 w 607145"/>
              <a:gd name="connsiteY6" fmla="*/ 250443 h 399683"/>
              <a:gd name="connsiteX7" fmla="*/ 544668 w 607145"/>
              <a:gd name="connsiteY7" fmla="*/ 251615 h 399683"/>
              <a:gd name="connsiteX8" fmla="*/ 554054 w 607145"/>
              <a:gd name="connsiteY8" fmla="*/ 245903 h 399683"/>
              <a:gd name="connsiteX9" fmla="*/ 549508 w 607145"/>
              <a:gd name="connsiteY9" fmla="*/ 231843 h 399683"/>
              <a:gd name="connsiteX10" fmla="*/ 424341 w 607145"/>
              <a:gd name="connsiteY10" fmla="*/ 192546 h 399683"/>
              <a:gd name="connsiteX11" fmla="*/ 179418 w 607145"/>
              <a:gd name="connsiteY11" fmla="*/ 192544 h 399683"/>
              <a:gd name="connsiteX12" fmla="*/ 54260 w 607145"/>
              <a:gd name="connsiteY12" fmla="*/ 231696 h 399683"/>
              <a:gd name="connsiteX13" fmla="*/ 49714 w 607145"/>
              <a:gd name="connsiteY13" fmla="*/ 245903 h 399683"/>
              <a:gd name="connsiteX14" fmla="*/ 59099 w 607145"/>
              <a:gd name="connsiteY14" fmla="*/ 251615 h 399683"/>
              <a:gd name="connsiteX15" fmla="*/ 63939 w 607145"/>
              <a:gd name="connsiteY15" fmla="*/ 250443 h 399683"/>
              <a:gd name="connsiteX16" fmla="*/ 105147 w 607145"/>
              <a:gd name="connsiteY16" fmla="*/ 232429 h 399683"/>
              <a:gd name="connsiteX17" fmla="*/ 202962 w 607145"/>
              <a:gd name="connsiteY17" fmla="*/ 213975 h 399683"/>
              <a:gd name="connsiteX18" fmla="*/ 219680 w 607145"/>
              <a:gd name="connsiteY18" fmla="*/ 219247 h 399683"/>
              <a:gd name="connsiteX19" fmla="*/ 233905 w 607145"/>
              <a:gd name="connsiteY19" fmla="*/ 214854 h 399683"/>
              <a:gd name="connsiteX20" fmla="*/ 229652 w 607145"/>
              <a:gd name="connsiteY20" fmla="*/ 200647 h 399683"/>
              <a:gd name="connsiteX21" fmla="*/ 179418 w 607145"/>
              <a:gd name="connsiteY21" fmla="*/ 192544 h 399683"/>
              <a:gd name="connsiteX22" fmla="*/ 424341 w 607145"/>
              <a:gd name="connsiteY22" fmla="*/ 126430 h 399683"/>
              <a:gd name="connsiteX23" fmla="*/ 374104 w 607145"/>
              <a:gd name="connsiteY23" fmla="*/ 134448 h 399683"/>
              <a:gd name="connsiteX24" fmla="*/ 369850 w 607145"/>
              <a:gd name="connsiteY24" fmla="*/ 148801 h 399683"/>
              <a:gd name="connsiteX25" fmla="*/ 384076 w 607145"/>
              <a:gd name="connsiteY25" fmla="*/ 153049 h 399683"/>
              <a:gd name="connsiteX26" fmla="*/ 400942 w 607145"/>
              <a:gd name="connsiteY26" fmla="*/ 147922 h 399683"/>
              <a:gd name="connsiteX27" fmla="*/ 498617 w 607145"/>
              <a:gd name="connsiteY27" fmla="*/ 166376 h 399683"/>
              <a:gd name="connsiteX28" fmla="*/ 539828 w 607145"/>
              <a:gd name="connsiteY28" fmla="*/ 184390 h 399683"/>
              <a:gd name="connsiteX29" fmla="*/ 544668 w 607145"/>
              <a:gd name="connsiteY29" fmla="*/ 185562 h 399683"/>
              <a:gd name="connsiteX30" fmla="*/ 554054 w 607145"/>
              <a:gd name="connsiteY30" fmla="*/ 179850 h 399683"/>
              <a:gd name="connsiteX31" fmla="*/ 549508 w 607145"/>
              <a:gd name="connsiteY31" fmla="*/ 165644 h 399683"/>
              <a:gd name="connsiteX32" fmla="*/ 424341 w 607145"/>
              <a:gd name="connsiteY32" fmla="*/ 126430 h 399683"/>
              <a:gd name="connsiteX33" fmla="*/ 179418 w 607145"/>
              <a:gd name="connsiteY33" fmla="*/ 126430 h 399683"/>
              <a:gd name="connsiteX34" fmla="*/ 54260 w 607145"/>
              <a:gd name="connsiteY34" fmla="*/ 165644 h 399683"/>
              <a:gd name="connsiteX35" fmla="*/ 49714 w 607145"/>
              <a:gd name="connsiteY35" fmla="*/ 179850 h 399683"/>
              <a:gd name="connsiteX36" fmla="*/ 59099 w 607145"/>
              <a:gd name="connsiteY36" fmla="*/ 185562 h 399683"/>
              <a:gd name="connsiteX37" fmla="*/ 63939 w 607145"/>
              <a:gd name="connsiteY37" fmla="*/ 184390 h 399683"/>
              <a:gd name="connsiteX38" fmla="*/ 105147 w 607145"/>
              <a:gd name="connsiteY38" fmla="*/ 166376 h 399683"/>
              <a:gd name="connsiteX39" fmla="*/ 202962 w 607145"/>
              <a:gd name="connsiteY39" fmla="*/ 147922 h 399683"/>
              <a:gd name="connsiteX40" fmla="*/ 219680 w 607145"/>
              <a:gd name="connsiteY40" fmla="*/ 153049 h 399683"/>
              <a:gd name="connsiteX41" fmla="*/ 233905 w 607145"/>
              <a:gd name="connsiteY41" fmla="*/ 148801 h 399683"/>
              <a:gd name="connsiteX42" fmla="*/ 229652 w 607145"/>
              <a:gd name="connsiteY42" fmla="*/ 134448 h 399683"/>
              <a:gd name="connsiteX43" fmla="*/ 179418 w 607145"/>
              <a:gd name="connsiteY43" fmla="*/ 126430 h 399683"/>
              <a:gd name="connsiteX44" fmla="*/ 424341 w 607145"/>
              <a:gd name="connsiteY44" fmla="*/ 60293 h 399683"/>
              <a:gd name="connsiteX45" fmla="*/ 374104 w 607145"/>
              <a:gd name="connsiteY45" fmla="*/ 68396 h 399683"/>
              <a:gd name="connsiteX46" fmla="*/ 369850 w 607145"/>
              <a:gd name="connsiteY46" fmla="*/ 82602 h 399683"/>
              <a:gd name="connsiteX47" fmla="*/ 384076 w 607145"/>
              <a:gd name="connsiteY47" fmla="*/ 86996 h 399683"/>
              <a:gd name="connsiteX48" fmla="*/ 400942 w 607145"/>
              <a:gd name="connsiteY48" fmla="*/ 81724 h 399683"/>
              <a:gd name="connsiteX49" fmla="*/ 498471 w 607145"/>
              <a:gd name="connsiteY49" fmla="*/ 100177 h 399683"/>
              <a:gd name="connsiteX50" fmla="*/ 539828 w 607145"/>
              <a:gd name="connsiteY50" fmla="*/ 118192 h 399683"/>
              <a:gd name="connsiteX51" fmla="*/ 544668 w 607145"/>
              <a:gd name="connsiteY51" fmla="*/ 119363 h 399683"/>
              <a:gd name="connsiteX52" fmla="*/ 554054 w 607145"/>
              <a:gd name="connsiteY52" fmla="*/ 113651 h 399683"/>
              <a:gd name="connsiteX53" fmla="*/ 549508 w 607145"/>
              <a:gd name="connsiteY53" fmla="*/ 99445 h 399683"/>
              <a:gd name="connsiteX54" fmla="*/ 424341 w 607145"/>
              <a:gd name="connsiteY54" fmla="*/ 60293 h 399683"/>
              <a:gd name="connsiteX55" fmla="*/ 179418 w 607145"/>
              <a:gd name="connsiteY55" fmla="*/ 60293 h 399683"/>
              <a:gd name="connsiteX56" fmla="*/ 54260 w 607145"/>
              <a:gd name="connsiteY56" fmla="*/ 99445 h 399683"/>
              <a:gd name="connsiteX57" fmla="*/ 49714 w 607145"/>
              <a:gd name="connsiteY57" fmla="*/ 113651 h 399683"/>
              <a:gd name="connsiteX58" fmla="*/ 59099 w 607145"/>
              <a:gd name="connsiteY58" fmla="*/ 119363 h 399683"/>
              <a:gd name="connsiteX59" fmla="*/ 63939 w 607145"/>
              <a:gd name="connsiteY59" fmla="*/ 118192 h 399683"/>
              <a:gd name="connsiteX60" fmla="*/ 105147 w 607145"/>
              <a:gd name="connsiteY60" fmla="*/ 100177 h 399683"/>
              <a:gd name="connsiteX61" fmla="*/ 202962 w 607145"/>
              <a:gd name="connsiteY61" fmla="*/ 81724 h 399683"/>
              <a:gd name="connsiteX62" fmla="*/ 219680 w 607145"/>
              <a:gd name="connsiteY62" fmla="*/ 86996 h 399683"/>
              <a:gd name="connsiteX63" fmla="*/ 233905 w 607145"/>
              <a:gd name="connsiteY63" fmla="*/ 82602 h 399683"/>
              <a:gd name="connsiteX64" fmla="*/ 229652 w 607145"/>
              <a:gd name="connsiteY64" fmla="*/ 68396 h 399683"/>
              <a:gd name="connsiteX65" fmla="*/ 179418 w 607145"/>
              <a:gd name="connsiteY65" fmla="*/ 60293 h 399683"/>
              <a:gd name="connsiteX66" fmla="*/ 402115 w 607145"/>
              <a:gd name="connsiteY66" fmla="*/ 0 h 399683"/>
              <a:gd name="connsiteX67" fmla="*/ 607145 w 607145"/>
              <a:gd name="connsiteY67" fmla="*/ 64295 h 399683"/>
              <a:gd name="connsiteX68" fmla="*/ 607145 w 607145"/>
              <a:gd name="connsiteY68" fmla="*/ 399683 h 399683"/>
              <a:gd name="connsiteX69" fmla="*/ 398449 w 607145"/>
              <a:gd name="connsiteY69" fmla="*/ 341686 h 399683"/>
              <a:gd name="connsiteX70" fmla="*/ 315000 w 607145"/>
              <a:gd name="connsiteY70" fmla="*/ 370538 h 399683"/>
              <a:gd name="connsiteX71" fmla="*/ 313240 w 607145"/>
              <a:gd name="connsiteY71" fmla="*/ 372296 h 399683"/>
              <a:gd name="connsiteX72" fmla="*/ 313240 w 607145"/>
              <a:gd name="connsiteY72" fmla="*/ 50235 h 399683"/>
              <a:gd name="connsiteX73" fmla="*/ 314560 w 607145"/>
              <a:gd name="connsiteY73" fmla="*/ 45988 h 399683"/>
              <a:gd name="connsiteX74" fmla="*/ 402115 w 607145"/>
              <a:gd name="connsiteY74" fmla="*/ 0 h 399683"/>
              <a:gd name="connsiteX75" fmla="*/ 205015 w 607145"/>
              <a:gd name="connsiteY75" fmla="*/ 0 h 399683"/>
              <a:gd name="connsiteX76" fmla="*/ 292564 w 607145"/>
              <a:gd name="connsiteY76" fmla="*/ 45988 h 399683"/>
              <a:gd name="connsiteX77" fmla="*/ 292271 w 607145"/>
              <a:gd name="connsiteY77" fmla="*/ 47013 h 399683"/>
              <a:gd name="connsiteX78" fmla="*/ 292124 w 607145"/>
              <a:gd name="connsiteY78" fmla="*/ 49064 h 399683"/>
              <a:gd name="connsiteX79" fmla="*/ 292124 w 607145"/>
              <a:gd name="connsiteY79" fmla="*/ 370538 h 399683"/>
              <a:gd name="connsiteX80" fmla="*/ 208534 w 607145"/>
              <a:gd name="connsiteY80" fmla="*/ 341686 h 399683"/>
              <a:gd name="connsiteX81" fmla="*/ 0 w 607145"/>
              <a:gd name="connsiteY81" fmla="*/ 399683 h 399683"/>
              <a:gd name="connsiteX82" fmla="*/ 0 w 607145"/>
              <a:gd name="connsiteY82" fmla="*/ 64295 h 399683"/>
              <a:gd name="connsiteX83" fmla="*/ 205015 w 607145"/>
              <a:gd name="connsiteY83" fmla="*/ 0 h 399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607145" h="399683">
                <a:moveTo>
                  <a:pt x="424341" y="192546"/>
                </a:moveTo>
                <a:cubicBezTo>
                  <a:pt x="405663" y="191228"/>
                  <a:pt x="388037" y="193178"/>
                  <a:pt x="374104" y="200647"/>
                </a:cubicBezTo>
                <a:cubicBezTo>
                  <a:pt x="368970" y="203430"/>
                  <a:pt x="367064" y="209728"/>
                  <a:pt x="369850" y="214854"/>
                </a:cubicBezTo>
                <a:cubicBezTo>
                  <a:pt x="372637" y="219980"/>
                  <a:pt x="378943" y="221884"/>
                  <a:pt x="384076" y="219247"/>
                </a:cubicBezTo>
                <a:cubicBezTo>
                  <a:pt x="388916" y="216611"/>
                  <a:pt x="394636" y="215000"/>
                  <a:pt x="400942" y="213975"/>
                </a:cubicBezTo>
                <a:cubicBezTo>
                  <a:pt x="428514" y="209874"/>
                  <a:pt x="467379" y="220566"/>
                  <a:pt x="498617" y="232429"/>
                </a:cubicBezTo>
                <a:cubicBezTo>
                  <a:pt x="515630" y="238873"/>
                  <a:pt x="530442" y="245610"/>
                  <a:pt x="539828" y="250443"/>
                </a:cubicBezTo>
                <a:cubicBezTo>
                  <a:pt x="541442" y="251322"/>
                  <a:pt x="543055" y="251615"/>
                  <a:pt x="544668" y="251615"/>
                </a:cubicBezTo>
                <a:cubicBezTo>
                  <a:pt x="548481" y="251615"/>
                  <a:pt x="552148" y="249564"/>
                  <a:pt x="554054" y="245903"/>
                </a:cubicBezTo>
                <a:cubicBezTo>
                  <a:pt x="556694" y="240777"/>
                  <a:pt x="554641" y="234479"/>
                  <a:pt x="549508" y="231843"/>
                </a:cubicBezTo>
                <a:cubicBezTo>
                  <a:pt x="545878" y="229866"/>
                  <a:pt x="480376" y="196501"/>
                  <a:pt x="424341" y="192546"/>
                </a:cubicBezTo>
                <a:close/>
                <a:moveTo>
                  <a:pt x="179418" y="192544"/>
                </a:moveTo>
                <a:cubicBezTo>
                  <a:pt x="123386" y="196492"/>
                  <a:pt x="57889" y="229829"/>
                  <a:pt x="54260" y="231696"/>
                </a:cubicBezTo>
                <a:cubicBezTo>
                  <a:pt x="49127" y="234479"/>
                  <a:pt x="47074" y="240777"/>
                  <a:pt x="49714" y="245903"/>
                </a:cubicBezTo>
                <a:cubicBezTo>
                  <a:pt x="51620" y="249564"/>
                  <a:pt x="55287" y="251615"/>
                  <a:pt x="59099" y="251615"/>
                </a:cubicBezTo>
                <a:cubicBezTo>
                  <a:pt x="60713" y="251615"/>
                  <a:pt x="62472" y="251322"/>
                  <a:pt x="63939" y="250443"/>
                </a:cubicBezTo>
                <a:cubicBezTo>
                  <a:pt x="73324" y="245610"/>
                  <a:pt x="88136" y="238873"/>
                  <a:pt x="105147" y="232429"/>
                </a:cubicBezTo>
                <a:cubicBezTo>
                  <a:pt x="136383" y="220566"/>
                  <a:pt x="175245" y="209874"/>
                  <a:pt x="202962" y="213975"/>
                </a:cubicBezTo>
                <a:cubicBezTo>
                  <a:pt x="209121" y="215000"/>
                  <a:pt x="214840" y="216611"/>
                  <a:pt x="219680" y="219247"/>
                </a:cubicBezTo>
                <a:cubicBezTo>
                  <a:pt x="224812" y="221884"/>
                  <a:pt x="231118" y="219980"/>
                  <a:pt x="233905" y="214854"/>
                </a:cubicBezTo>
                <a:cubicBezTo>
                  <a:pt x="236691" y="209728"/>
                  <a:pt x="234784" y="203430"/>
                  <a:pt x="229652" y="200647"/>
                </a:cubicBezTo>
                <a:cubicBezTo>
                  <a:pt x="215720" y="193178"/>
                  <a:pt x="198095" y="191228"/>
                  <a:pt x="179418" y="192544"/>
                </a:cubicBezTo>
                <a:close/>
                <a:moveTo>
                  <a:pt x="424341" y="126430"/>
                </a:moveTo>
                <a:cubicBezTo>
                  <a:pt x="405663" y="125093"/>
                  <a:pt x="388037" y="127016"/>
                  <a:pt x="374104" y="134448"/>
                </a:cubicBezTo>
                <a:cubicBezTo>
                  <a:pt x="368970" y="137231"/>
                  <a:pt x="367064" y="143675"/>
                  <a:pt x="369850" y="148801"/>
                </a:cubicBezTo>
                <a:cubicBezTo>
                  <a:pt x="372637" y="153927"/>
                  <a:pt x="378943" y="155831"/>
                  <a:pt x="384076" y="153049"/>
                </a:cubicBezTo>
                <a:cubicBezTo>
                  <a:pt x="388916" y="150559"/>
                  <a:pt x="394636" y="148801"/>
                  <a:pt x="400942" y="147922"/>
                </a:cubicBezTo>
                <a:cubicBezTo>
                  <a:pt x="428514" y="143822"/>
                  <a:pt x="467379" y="154513"/>
                  <a:pt x="498617" y="166376"/>
                </a:cubicBezTo>
                <a:cubicBezTo>
                  <a:pt x="515630" y="172820"/>
                  <a:pt x="530442" y="179557"/>
                  <a:pt x="539828" y="184390"/>
                </a:cubicBezTo>
                <a:cubicBezTo>
                  <a:pt x="541442" y="185123"/>
                  <a:pt x="543055" y="185562"/>
                  <a:pt x="544668" y="185562"/>
                </a:cubicBezTo>
                <a:cubicBezTo>
                  <a:pt x="548481" y="185562"/>
                  <a:pt x="552148" y="183512"/>
                  <a:pt x="554054" y="179850"/>
                </a:cubicBezTo>
                <a:cubicBezTo>
                  <a:pt x="556694" y="174724"/>
                  <a:pt x="554641" y="168280"/>
                  <a:pt x="549508" y="165644"/>
                </a:cubicBezTo>
                <a:cubicBezTo>
                  <a:pt x="545878" y="163777"/>
                  <a:pt x="480376" y="130439"/>
                  <a:pt x="424341" y="126430"/>
                </a:cubicBezTo>
                <a:close/>
                <a:moveTo>
                  <a:pt x="179418" y="126430"/>
                </a:moveTo>
                <a:cubicBezTo>
                  <a:pt x="123386" y="130439"/>
                  <a:pt x="57889" y="163777"/>
                  <a:pt x="54260" y="165644"/>
                </a:cubicBezTo>
                <a:cubicBezTo>
                  <a:pt x="49127" y="168280"/>
                  <a:pt x="47074" y="174724"/>
                  <a:pt x="49714" y="179850"/>
                </a:cubicBezTo>
                <a:cubicBezTo>
                  <a:pt x="51620" y="183512"/>
                  <a:pt x="55287" y="185562"/>
                  <a:pt x="59099" y="185562"/>
                </a:cubicBezTo>
                <a:cubicBezTo>
                  <a:pt x="60713" y="185562"/>
                  <a:pt x="62472" y="185123"/>
                  <a:pt x="63939" y="184390"/>
                </a:cubicBezTo>
                <a:cubicBezTo>
                  <a:pt x="73324" y="179557"/>
                  <a:pt x="88136" y="172820"/>
                  <a:pt x="105147" y="166376"/>
                </a:cubicBezTo>
                <a:cubicBezTo>
                  <a:pt x="136383" y="154513"/>
                  <a:pt x="175245" y="143675"/>
                  <a:pt x="202962" y="147922"/>
                </a:cubicBezTo>
                <a:cubicBezTo>
                  <a:pt x="209121" y="148801"/>
                  <a:pt x="214840" y="150412"/>
                  <a:pt x="219680" y="153049"/>
                </a:cubicBezTo>
                <a:cubicBezTo>
                  <a:pt x="224812" y="155831"/>
                  <a:pt x="231265" y="153927"/>
                  <a:pt x="233905" y="148801"/>
                </a:cubicBezTo>
                <a:cubicBezTo>
                  <a:pt x="236691" y="143675"/>
                  <a:pt x="234784" y="137231"/>
                  <a:pt x="229652" y="134448"/>
                </a:cubicBezTo>
                <a:cubicBezTo>
                  <a:pt x="215720" y="127016"/>
                  <a:pt x="198095" y="125093"/>
                  <a:pt x="179418" y="126430"/>
                </a:cubicBezTo>
                <a:close/>
                <a:moveTo>
                  <a:pt x="424341" y="60293"/>
                </a:moveTo>
                <a:cubicBezTo>
                  <a:pt x="405663" y="58977"/>
                  <a:pt x="388037" y="60927"/>
                  <a:pt x="374104" y="68396"/>
                </a:cubicBezTo>
                <a:cubicBezTo>
                  <a:pt x="368970" y="71179"/>
                  <a:pt x="367064" y="77476"/>
                  <a:pt x="369850" y="82602"/>
                </a:cubicBezTo>
                <a:cubicBezTo>
                  <a:pt x="372637" y="87728"/>
                  <a:pt x="378943" y="89632"/>
                  <a:pt x="384076" y="86996"/>
                </a:cubicBezTo>
                <a:cubicBezTo>
                  <a:pt x="388916" y="84360"/>
                  <a:pt x="394636" y="82749"/>
                  <a:pt x="400942" y="81724"/>
                </a:cubicBezTo>
                <a:cubicBezTo>
                  <a:pt x="428514" y="77623"/>
                  <a:pt x="467379" y="88314"/>
                  <a:pt x="498471" y="100177"/>
                </a:cubicBezTo>
                <a:cubicBezTo>
                  <a:pt x="515630" y="106621"/>
                  <a:pt x="530442" y="113358"/>
                  <a:pt x="539828" y="118192"/>
                </a:cubicBezTo>
                <a:cubicBezTo>
                  <a:pt x="541442" y="119070"/>
                  <a:pt x="543055" y="119363"/>
                  <a:pt x="544668" y="119363"/>
                </a:cubicBezTo>
                <a:cubicBezTo>
                  <a:pt x="548481" y="119363"/>
                  <a:pt x="552148" y="117313"/>
                  <a:pt x="554054" y="113651"/>
                </a:cubicBezTo>
                <a:cubicBezTo>
                  <a:pt x="556694" y="108525"/>
                  <a:pt x="554641" y="102228"/>
                  <a:pt x="549508" y="99445"/>
                </a:cubicBezTo>
                <a:cubicBezTo>
                  <a:pt x="545878" y="97578"/>
                  <a:pt x="480376" y="64240"/>
                  <a:pt x="424341" y="60293"/>
                </a:cubicBezTo>
                <a:close/>
                <a:moveTo>
                  <a:pt x="179418" y="60293"/>
                </a:moveTo>
                <a:cubicBezTo>
                  <a:pt x="123386" y="64240"/>
                  <a:pt x="57889" y="97578"/>
                  <a:pt x="54260" y="99445"/>
                </a:cubicBezTo>
                <a:cubicBezTo>
                  <a:pt x="49127" y="102228"/>
                  <a:pt x="47074" y="108525"/>
                  <a:pt x="49714" y="113651"/>
                </a:cubicBezTo>
                <a:cubicBezTo>
                  <a:pt x="51620" y="117313"/>
                  <a:pt x="55287" y="119363"/>
                  <a:pt x="59099" y="119363"/>
                </a:cubicBezTo>
                <a:cubicBezTo>
                  <a:pt x="60713" y="119363"/>
                  <a:pt x="62472" y="119070"/>
                  <a:pt x="63939" y="118192"/>
                </a:cubicBezTo>
                <a:cubicBezTo>
                  <a:pt x="73324" y="113358"/>
                  <a:pt x="88136" y="106621"/>
                  <a:pt x="105147" y="100177"/>
                </a:cubicBezTo>
                <a:cubicBezTo>
                  <a:pt x="136383" y="88314"/>
                  <a:pt x="175245" y="77623"/>
                  <a:pt x="202962" y="81724"/>
                </a:cubicBezTo>
                <a:cubicBezTo>
                  <a:pt x="209121" y="82749"/>
                  <a:pt x="214840" y="84360"/>
                  <a:pt x="219680" y="86996"/>
                </a:cubicBezTo>
                <a:cubicBezTo>
                  <a:pt x="224812" y="89632"/>
                  <a:pt x="231265" y="87728"/>
                  <a:pt x="233905" y="82602"/>
                </a:cubicBezTo>
                <a:cubicBezTo>
                  <a:pt x="236691" y="77476"/>
                  <a:pt x="234784" y="71179"/>
                  <a:pt x="229652" y="68396"/>
                </a:cubicBezTo>
                <a:cubicBezTo>
                  <a:pt x="215720" y="60927"/>
                  <a:pt x="198095" y="58977"/>
                  <a:pt x="179418" y="60293"/>
                </a:cubicBezTo>
                <a:close/>
                <a:moveTo>
                  <a:pt x="402115" y="0"/>
                </a:moveTo>
                <a:cubicBezTo>
                  <a:pt x="454179" y="0"/>
                  <a:pt x="523109" y="21676"/>
                  <a:pt x="607145" y="64295"/>
                </a:cubicBezTo>
                <a:lnTo>
                  <a:pt x="607145" y="399683"/>
                </a:lnTo>
                <a:cubicBezTo>
                  <a:pt x="570187" y="382548"/>
                  <a:pt x="474858" y="341686"/>
                  <a:pt x="398449" y="341686"/>
                </a:cubicBezTo>
                <a:cubicBezTo>
                  <a:pt x="356944" y="341686"/>
                  <a:pt x="331132" y="353988"/>
                  <a:pt x="315000" y="370538"/>
                </a:cubicBezTo>
                <a:cubicBezTo>
                  <a:pt x="314413" y="371124"/>
                  <a:pt x="313827" y="371710"/>
                  <a:pt x="313240" y="372296"/>
                </a:cubicBezTo>
                <a:lnTo>
                  <a:pt x="313240" y="50235"/>
                </a:lnTo>
                <a:cubicBezTo>
                  <a:pt x="313387" y="49356"/>
                  <a:pt x="313827" y="47892"/>
                  <a:pt x="314560" y="45988"/>
                </a:cubicBezTo>
                <a:cubicBezTo>
                  <a:pt x="319400" y="33100"/>
                  <a:pt x="338319" y="0"/>
                  <a:pt x="402115" y="0"/>
                </a:cubicBezTo>
                <a:close/>
                <a:moveTo>
                  <a:pt x="205015" y="0"/>
                </a:moveTo>
                <a:cubicBezTo>
                  <a:pt x="268954" y="0"/>
                  <a:pt x="287725" y="33246"/>
                  <a:pt x="292564" y="45988"/>
                </a:cubicBezTo>
                <a:cubicBezTo>
                  <a:pt x="292417" y="46574"/>
                  <a:pt x="292271" y="47013"/>
                  <a:pt x="292271" y="47013"/>
                </a:cubicBezTo>
                <a:cubicBezTo>
                  <a:pt x="292124" y="47745"/>
                  <a:pt x="292124" y="48331"/>
                  <a:pt x="292124" y="49064"/>
                </a:cubicBezTo>
                <a:lnTo>
                  <a:pt x="292124" y="370538"/>
                </a:lnTo>
                <a:cubicBezTo>
                  <a:pt x="275993" y="353988"/>
                  <a:pt x="250183" y="341686"/>
                  <a:pt x="208534" y="341686"/>
                </a:cubicBezTo>
                <a:cubicBezTo>
                  <a:pt x="132277" y="341686"/>
                  <a:pt x="36809" y="382548"/>
                  <a:pt x="0" y="399683"/>
                </a:cubicBezTo>
                <a:lnTo>
                  <a:pt x="0" y="64295"/>
                </a:lnTo>
                <a:cubicBezTo>
                  <a:pt x="84030" y="21676"/>
                  <a:pt x="152955" y="0"/>
                  <a:pt x="205015"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2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Microsoft YaHei"/>
              <a:cs typeface="+mn-ea"/>
            </a:endParaRPr>
          </a:p>
        </p:txBody>
      </p:sp>
      <p:grpSp>
        <p:nvGrpSpPr>
          <p:cNvPr id="73" name="组合 72">
            <a:extLst>
              <a:ext uri="{FF2B5EF4-FFF2-40B4-BE49-F238E27FC236}">
                <a16:creationId xmlns:a16="http://schemas.microsoft.com/office/drawing/2014/main" id="{486F8A53-7047-440F-A326-6AC91F256840}"/>
              </a:ext>
            </a:extLst>
          </p:cNvPr>
          <p:cNvGrpSpPr/>
          <p:nvPr/>
        </p:nvGrpSpPr>
        <p:grpSpPr>
          <a:xfrm>
            <a:off x="6237602" y="4603941"/>
            <a:ext cx="495959" cy="495959"/>
            <a:chOff x="6932134" y="4603941"/>
            <a:chExt cx="495959" cy="495959"/>
          </a:xfrm>
        </p:grpSpPr>
        <p:sp>
          <p:nvSpPr>
            <p:cNvPr id="74" name="íṥļîḓê">
              <a:extLst>
                <a:ext uri="{FF2B5EF4-FFF2-40B4-BE49-F238E27FC236}">
                  <a16:creationId xmlns:a16="http://schemas.microsoft.com/office/drawing/2014/main" id="{91495F2E-AD4A-4AAB-81AE-94E9440D9E1E}"/>
                </a:ext>
              </a:extLst>
            </p:cNvPr>
            <p:cNvSpPr/>
            <p:nvPr/>
          </p:nvSpPr>
          <p:spPr>
            <a:xfrm>
              <a:off x="6932134" y="4603941"/>
              <a:ext cx="495959" cy="495959"/>
            </a:xfrm>
            <a:prstGeom prst="ellipse">
              <a:avLst/>
            </a:prstGeom>
            <a:noFill/>
            <a:ln w="1270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lnSpcReduction="10000"/>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Microsoft YaHei"/>
                <a:cs typeface="+mn-ea"/>
              </a:endParaRPr>
            </a:p>
          </p:txBody>
        </p:sp>
        <p:sp>
          <p:nvSpPr>
            <p:cNvPr id="75" name="íṥlíḓê">
              <a:extLst>
                <a:ext uri="{FF2B5EF4-FFF2-40B4-BE49-F238E27FC236}">
                  <a16:creationId xmlns:a16="http://schemas.microsoft.com/office/drawing/2014/main" id="{0C156B51-9153-4BAA-8B7A-A8032A7AA3C0}"/>
                </a:ext>
              </a:extLst>
            </p:cNvPr>
            <p:cNvSpPr/>
            <p:nvPr/>
          </p:nvSpPr>
          <p:spPr>
            <a:xfrm>
              <a:off x="6977987" y="4649794"/>
              <a:ext cx="404253" cy="404253"/>
            </a:xfrm>
            <a:prstGeom prst="ellipse">
              <a:avLst/>
            </a:prstGeom>
            <a:solidFill>
              <a:schemeClr val="bg1">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85000" lnSpcReduction="20000"/>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Microsoft YaHei"/>
                <a:cs typeface="+mn-ea"/>
              </a:endParaRPr>
            </a:p>
          </p:txBody>
        </p:sp>
        <p:sp>
          <p:nvSpPr>
            <p:cNvPr id="76" name="ïśļiḑé">
              <a:extLst>
                <a:ext uri="{FF2B5EF4-FFF2-40B4-BE49-F238E27FC236}">
                  <a16:creationId xmlns:a16="http://schemas.microsoft.com/office/drawing/2014/main" id="{F5C8966C-BE6F-4B5E-A1B5-BAA50AF5AAC9}"/>
                </a:ext>
              </a:extLst>
            </p:cNvPr>
            <p:cNvSpPr/>
            <p:nvPr/>
          </p:nvSpPr>
          <p:spPr>
            <a:xfrm>
              <a:off x="7055794" y="4770082"/>
              <a:ext cx="248637" cy="163678"/>
            </a:xfrm>
            <a:custGeom>
              <a:avLst/>
              <a:gdLst>
                <a:gd name="connsiteX0" fmla="*/ 424341 w 607145"/>
                <a:gd name="connsiteY0" fmla="*/ 192546 h 399683"/>
                <a:gd name="connsiteX1" fmla="*/ 374104 w 607145"/>
                <a:gd name="connsiteY1" fmla="*/ 200647 h 399683"/>
                <a:gd name="connsiteX2" fmla="*/ 369850 w 607145"/>
                <a:gd name="connsiteY2" fmla="*/ 214854 h 399683"/>
                <a:gd name="connsiteX3" fmla="*/ 384076 w 607145"/>
                <a:gd name="connsiteY3" fmla="*/ 219247 h 399683"/>
                <a:gd name="connsiteX4" fmla="*/ 400942 w 607145"/>
                <a:gd name="connsiteY4" fmla="*/ 213975 h 399683"/>
                <a:gd name="connsiteX5" fmla="*/ 498617 w 607145"/>
                <a:gd name="connsiteY5" fmla="*/ 232429 h 399683"/>
                <a:gd name="connsiteX6" fmla="*/ 539828 w 607145"/>
                <a:gd name="connsiteY6" fmla="*/ 250443 h 399683"/>
                <a:gd name="connsiteX7" fmla="*/ 544668 w 607145"/>
                <a:gd name="connsiteY7" fmla="*/ 251615 h 399683"/>
                <a:gd name="connsiteX8" fmla="*/ 554054 w 607145"/>
                <a:gd name="connsiteY8" fmla="*/ 245903 h 399683"/>
                <a:gd name="connsiteX9" fmla="*/ 549508 w 607145"/>
                <a:gd name="connsiteY9" fmla="*/ 231843 h 399683"/>
                <a:gd name="connsiteX10" fmla="*/ 424341 w 607145"/>
                <a:gd name="connsiteY10" fmla="*/ 192546 h 399683"/>
                <a:gd name="connsiteX11" fmla="*/ 179418 w 607145"/>
                <a:gd name="connsiteY11" fmla="*/ 192544 h 399683"/>
                <a:gd name="connsiteX12" fmla="*/ 54260 w 607145"/>
                <a:gd name="connsiteY12" fmla="*/ 231696 h 399683"/>
                <a:gd name="connsiteX13" fmla="*/ 49714 w 607145"/>
                <a:gd name="connsiteY13" fmla="*/ 245903 h 399683"/>
                <a:gd name="connsiteX14" fmla="*/ 59099 w 607145"/>
                <a:gd name="connsiteY14" fmla="*/ 251615 h 399683"/>
                <a:gd name="connsiteX15" fmla="*/ 63939 w 607145"/>
                <a:gd name="connsiteY15" fmla="*/ 250443 h 399683"/>
                <a:gd name="connsiteX16" fmla="*/ 105147 w 607145"/>
                <a:gd name="connsiteY16" fmla="*/ 232429 h 399683"/>
                <a:gd name="connsiteX17" fmla="*/ 202962 w 607145"/>
                <a:gd name="connsiteY17" fmla="*/ 213975 h 399683"/>
                <a:gd name="connsiteX18" fmla="*/ 219680 w 607145"/>
                <a:gd name="connsiteY18" fmla="*/ 219247 h 399683"/>
                <a:gd name="connsiteX19" fmla="*/ 233905 w 607145"/>
                <a:gd name="connsiteY19" fmla="*/ 214854 h 399683"/>
                <a:gd name="connsiteX20" fmla="*/ 229652 w 607145"/>
                <a:gd name="connsiteY20" fmla="*/ 200647 h 399683"/>
                <a:gd name="connsiteX21" fmla="*/ 179418 w 607145"/>
                <a:gd name="connsiteY21" fmla="*/ 192544 h 399683"/>
                <a:gd name="connsiteX22" fmla="*/ 424341 w 607145"/>
                <a:gd name="connsiteY22" fmla="*/ 126430 h 399683"/>
                <a:gd name="connsiteX23" fmla="*/ 374104 w 607145"/>
                <a:gd name="connsiteY23" fmla="*/ 134448 h 399683"/>
                <a:gd name="connsiteX24" fmla="*/ 369850 w 607145"/>
                <a:gd name="connsiteY24" fmla="*/ 148801 h 399683"/>
                <a:gd name="connsiteX25" fmla="*/ 384076 w 607145"/>
                <a:gd name="connsiteY25" fmla="*/ 153049 h 399683"/>
                <a:gd name="connsiteX26" fmla="*/ 400942 w 607145"/>
                <a:gd name="connsiteY26" fmla="*/ 147922 h 399683"/>
                <a:gd name="connsiteX27" fmla="*/ 498617 w 607145"/>
                <a:gd name="connsiteY27" fmla="*/ 166376 h 399683"/>
                <a:gd name="connsiteX28" fmla="*/ 539828 w 607145"/>
                <a:gd name="connsiteY28" fmla="*/ 184390 h 399683"/>
                <a:gd name="connsiteX29" fmla="*/ 544668 w 607145"/>
                <a:gd name="connsiteY29" fmla="*/ 185562 h 399683"/>
                <a:gd name="connsiteX30" fmla="*/ 554054 w 607145"/>
                <a:gd name="connsiteY30" fmla="*/ 179850 h 399683"/>
                <a:gd name="connsiteX31" fmla="*/ 549508 w 607145"/>
                <a:gd name="connsiteY31" fmla="*/ 165644 h 399683"/>
                <a:gd name="connsiteX32" fmla="*/ 424341 w 607145"/>
                <a:gd name="connsiteY32" fmla="*/ 126430 h 399683"/>
                <a:gd name="connsiteX33" fmla="*/ 179418 w 607145"/>
                <a:gd name="connsiteY33" fmla="*/ 126430 h 399683"/>
                <a:gd name="connsiteX34" fmla="*/ 54260 w 607145"/>
                <a:gd name="connsiteY34" fmla="*/ 165644 h 399683"/>
                <a:gd name="connsiteX35" fmla="*/ 49714 w 607145"/>
                <a:gd name="connsiteY35" fmla="*/ 179850 h 399683"/>
                <a:gd name="connsiteX36" fmla="*/ 59099 w 607145"/>
                <a:gd name="connsiteY36" fmla="*/ 185562 h 399683"/>
                <a:gd name="connsiteX37" fmla="*/ 63939 w 607145"/>
                <a:gd name="connsiteY37" fmla="*/ 184390 h 399683"/>
                <a:gd name="connsiteX38" fmla="*/ 105147 w 607145"/>
                <a:gd name="connsiteY38" fmla="*/ 166376 h 399683"/>
                <a:gd name="connsiteX39" fmla="*/ 202962 w 607145"/>
                <a:gd name="connsiteY39" fmla="*/ 147922 h 399683"/>
                <a:gd name="connsiteX40" fmla="*/ 219680 w 607145"/>
                <a:gd name="connsiteY40" fmla="*/ 153049 h 399683"/>
                <a:gd name="connsiteX41" fmla="*/ 233905 w 607145"/>
                <a:gd name="connsiteY41" fmla="*/ 148801 h 399683"/>
                <a:gd name="connsiteX42" fmla="*/ 229652 w 607145"/>
                <a:gd name="connsiteY42" fmla="*/ 134448 h 399683"/>
                <a:gd name="connsiteX43" fmla="*/ 179418 w 607145"/>
                <a:gd name="connsiteY43" fmla="*/ 126430 h 399683"/>
                <a:gd name="connsiteX44" fmla="*/ 424341 w 607145"/>
                <a:gd name="connsiteY44" fmla="*/ 60293 h 399683"/>
                <a:gd name="connsiteX45" fmla="*/ 374104 w 607145"/>
                <a:gd name="connsiteY45" fmla="*/ 68396 h 399683"/>
                <a:gd name="connsiteX46" fmla="*/ 369850 w 607145"/>
                <a:gd name="connsiteY46" fmla="*/ 82602 h 399683"/>
                <a:gd name="connsiteX47" fmla="*/ 384076 w 607145"/>
                <a:gd name="connsiteY47" fmla="*/ 86996 h 399683"/>
                <a:gd name="connsiteX48" fmla="*/ 400942 w 607145"/>
                <a:gd name="connsiteY48" fmla="*/ 81724 h 399683"/>
                <a:gd name="connsiteX49" fmla="*/ 498471 w 607145"/>
                <a:gd name="connsiteY49" fmla="*/ 100177 h 399683"/>
                <a:gd name="connsiteX50" fmla="*/ 539828 w 607145"/>
                <a:gd name="connsiteY50" fmla="*/ 118192 h 399683"/>
                <a:gd name="connsiteX51" fmla="*/ 544668 w 607145"/>
                <a:gd name="connsiteY51" fmla="*/ 119363 h 399683"/>
                <a:gd name="connsiteX52" fmla="*/ 554054 w 607145"/>
                <a:gd name="connsiteY52" fmla="*/ 113651 h 399683"/>
                <a:gd name="connsiteX53" fmla="*/ 549508 w 607145"/>
                <a:gd name="connsiteY53" fmla="*/ 99445 h 399683"/>
                <a:gd name="connsiteX54" fmla="*/ 424341 w 607145"/>
                <a:gd name="connsiteY54" fmla="*/ 60293 h 399683"/>
                <a:gd name="connsiteX55" fmla="*/ 179418 w 607145"/>
                <a:gd name="connsiteY55" fmla="*/ 60293 h 399683"/>
                <a:gd name="connsiteX56" fmla="*/ 54260 w 607145"/>
                <a:gd name="connsiteY56" fmla="*/ 99445 h 399683"/>
                <a:gd name="connsiteX57" fmla="*/ 49714 w 607145"/>
                <a:gd name="connsiteY57" fmla="*/ 113651 h 399683"/>
                <a:gd name="connsiteX58" fmla="*/ 59099 w 607145"/>
                <a:gd name="connsiteY58" fmla="*/ 119363 h 399683"/>
                <a:gd name="connsiteX59" fmla="*/ 63939 w 607145"/>
                <a:gd name="connsiteY59" fmla="*/ 118192 h 399683"/>
                <a:gd name="connsiteX60" fmla="*/ 105147 w 607145"/>
                <a:gd name="connsiteY60" fmla="*/ 100177 h 399683"/>
                <a:gd name="connsiteX61" fmla="*/ 202962 w 607145"/>
                <a:gd name="connsiteY61" fmla="*/ 81724 h 399683"/>
                <a:gd name="connsiteX62" fmla="*/ 219680 w 607145"/>
                <a:gd name="connsiteY62" fmla="*/ 86996 h 399683"/>
                <a:gd name="connsiteX63" fmla="*/ 233905 w 607145"/>
                <a:gd name="connsiteY63" fmla="*/ 82602 h 399683"/>
                <a:gd name="connsiteX64" fmla="*/ 229652 w 607145"/>
                <a:gd name="connsiteY64" fmla="*/ 68396 h 399683"/>
                <a:gd name="connsiteX65" fmla="*/ 179418 w 607145"/>
                <a:gd name="connsiteY65" fmla="*/ 60293 h 399683"/>
                <a:gd name="connsiteX66" fmla="*/ 402115 w 607145"/>
                <a:gd name="connsiteY66" fmla="*/ 0 h 399683"/>
                <a:gd name="connsiteX67" fmla="*/ 607145 w 607145"/>
                <a:gd name="connsiteY67" fmla="*/ 64295 h 399683"/>
                <a:gd name="connsiteX68" fmla="*/ 607145 w 607145"/>
                <a:gd name="connsiteY68" fmla="*/ 399683 h 399683"/>
                <a:gd name="connsiteX69" fmla="*/ 398449 w 607145"/>
                <a:gd name="connsiteY69" fmla="*/ 341686 h 399683"/>
                <a:gd name="connsiteX70" fmla="*/ 315000 w 607145"/>
                <a:gd name="connsiteY70" fmla="*/ 370538 h 399683"/>
                <a:gd name="connsiteX71" fmla="*/ 313240 w 607145"/>
                <a:gd name="connsiteY71" fmla="*/ 372296 h 399683"/>
                <a:gd name="connsiteX72" fmla="*/ 313240 w 607145"/>
                <a:gd name="connsiteY72" fmla="*/ 50235 h 399683"/>
                <a:gd name="connsiteX73" fmla="*/ 314560 w 607145"/>
                <a:gd name="connsiteY73" fmla="*/ 45988 h 399683"/>
                <a:gd name="connsiteX74" fmla="*/ 402115 w 607145"/>
                <a:gd name="connsiteY74" fmla="*/ 0 h 399683"/>
                <a:gd name="connsiteX75" fmla="*/ 205015 w 607145"/>
                <a:gd name="connsiteY75" fmla="*/ 0 h 399683"/>
                <a:gd name="connsiteX76" fmla="*/ 292564 w 607145"/>
                <a:gd name="connsiteY76" fmla="*/ 45988 h 399683"/>
                <a:gd name="connsiteX77" fmla="*/ 292271 w 607145"/>
                <a:gd name="connsiteY77" fmla="*/ 47013 h 399683"/>
                <a:gd name="connsiteX78" fmla="*/ 292124 w 607145"/>
                <a:gd name="connsiteY78" fmla="*/ 49064 h 399683"/>
                <a:gd name="connsiteX79" fmla="*/ 292124 w 607145"/>
                <a:gd name="connsiteY79" fmla="*/ 370538 h 399683"/>
                <a:gd name="connsiteX80" fmla="*/ 208534 w 607145"/>
                <a:gd name="connsiteY80" fmla="*/ 341686 h 399683"/>
                <a:gd name="connsiteX81" fmla="*/ 0 w 607145"/>
                <a:gd name="connsiteY81" fmla="*/ 399683 h 399683"/>
                <a:gd name="connsiteX82" fmla="*/ 0 w 607145"/>
                <a:gd name="connsiteY82" fmla="*/ 64295 h 399683"/>
                <a:gd name="connsiteX83" fmla="*/ 205015 w 607145"/>
                <a:gd name="connsiteY83" fmla="*/ 0 h 399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607145" h="399683">
                  <a:moveTo>
                    <a:pt x="424341" y="192546"/>
                  </a:moveTo>
                  <a:cubicBezTo>
                    <a:pt x="405663" y="191228"/>
                    <a:pt x="388037" y="193178"/>
                    <a:pt x="374104" y="200647"/>
                  </a:cubicBezTo>
                  <a:cubicBezTo>
                    <a:pt x="368970" y="203430"/>
                    <a:pt x="367064" y="209728"/>
                    <a:pt x="369850" y="214854"/>
                  </a:cubicBezTo>
                  <a:cubicBezTo>
                    <a:pt x="372637" y="219980"/>
                    <a:pt x="378943" y="221884"/>
                    <a:pt x="384076" y="219247"/>
                  </a:cubicBezTo>
                  <a:cubicBezTo>
                    <a:pt x="388916" y="216611"/>
                    <a:pt x="394636" y="215000"/>
                    <a:pt x="400942" y="213975"/>
                  </a:cubicBezTo>
                  <a:cubicBezTo>
                    <a:pt x="428514" y="209874"/>
                    <a:pt x="467379" y="220566"/>
                    <a:pt x="498617" y="232429"/>
                  </a:cubicBezTo>
                  <a:cubicBezTo>
                    <a:pt x="515630" y="238873"/>
                    <a:pt x="530442" y="245610"/>
                    <a:pt x="539828" y="250443"/>
                  </a:cubicBezTo>
                  <a:cubicBezTo>
                    <a:pt x="541442" y="251322"/>
                    <a:pt x="543055" y="251615"/>
                    <a:pt x="544668" y="251615"/>
                  </a:cubicBezTo>
                  <a:cubicBezTo>
                    <a:pt x="548481" y="251615"/>
                    <a:pt x="552148" y="249564"/>
                    <a:pt x="554054" y="245903"/>
                  </a:cubicBezTo>
                  <a:cubicBezTo>
                    <a:pt x="556694" y="240777"/>
                    <a:pt x="554641" y="234479"/>
                    <a:pt x="549508" y="231843"/>
                  </a:cubicBezTo>
                  <a:cubicBezTo>
                    <a:pt x="545878" y="229866"/>
                    <a:pt x="480376" y="196501"/>
                    <a:pt x="424341" y="192546"/>
                  </a:cubicBezTo>
                  <a:close/>
                  <a:moveTo>
                    <a:pt x="179418" y="192544"/>
                  </a:moveTo>
                  <a:cubicBezTo>
                    <a:pt x="123386" y="196492"/>
                    <a:pt x="57889" y="229829"/>
                    <a:pt x="54260" y="231696"/>
                  </a:cubicBezTo>
                  <a:cubicBezTo>
                    <a:pt x="49127" y="234479"/>
                    <a:pt x="47074" y="240777"/>
                    <a:pt x="49714" y="245903"/>
                  </a:cubicBezTo>
                  <a:cubicBezTo>
                    <a:pt x="51620" y="249564"/>
                    <a:pt x="55287" y="251615"/>
                    <a:pt x="59099" y="251615"/>
                  </a:cubicBezTo>
                  <a:cubicBezTo>
                    <a:pt x="60713" y="251615"/>
                    <a:pt x="62472" y="251322"/>
                    <a:pt x="63939" y="250443"/>
                  </a:cubicBezTo>
                  <a:cubicBezTo>
                    <a:pt x="73324" y="245610"/>
                    <a:pt x="88136" y="238873"/>
                    <a:pt x="105147" y="232429"/>
                  </a:cubicBezTo>
                  <a:cubicBezTo>
                    <a:pt x="136383" y="220566"/>
                    <a:pt x="175245" y="209874"/>
                    <a:pt x="202962" y="213975"/>
                  </a:cubicBezTo>
                  <a:cubicBezTo>
                    <a:pt x="209121" y="215000"/>
                    <a:pt x="214840" y="216611"/>
                    <a:pt x="219680" y="219247"/>
                  </a:cubicBezTo>
                  <a:cubicBezTo>
                    <a:pt x="224812" y="221884"/>
                    <a:pt x="231118" y="219980"/>
                    <a:pt x="233905" y="214854"/>
                  </a:cubicBezTo>
                  <a:cubicBezTo>
                    <a:pt x="236691" y="209728"/>
                    <a:pt x="234784" y="203430"/>
                    <a:pt x="229652" y="200647"/>
                  </a:cubicBezTo>
                  <a:cubicBezTo>
                    <a:pt x="215720" y="193178"/>
                    <a:pt x="198095" y="191228"/>
                    <a:pt x="179418" y="192544"/>
                  </a:cubicBezTo>
                  <a:close/>
                  <a:moveTo>
                    <a:pt x="424341" y="126430"/>
                  </a:moveTo>
                  <a:cubicBezTo>
                    <a:pt x="405663" y="125093"/>
                    <a:pt x="388037" y="127016"/>
                    <a:pt x="374104" y="134448"/>
                  </a:cubicBezTo>
                  <a:cubicBezTo>
                    <a:pt x="368970" y="137231"/>
                    <a:pt x="367064" y="143675"/>
                    <a:pt x="369850" y="148801"/>
                  </a:cubicBezTo>
                  <a:cubicBezTo>
                    <a:pt x="372637" y="153927"/>
                    <a:pt x="378943" y="155831"/>
                    <a:pt x="384076" y="153049"/>
                  </a:cubicBezTo>
                  <a:cubicBezTo>
                    <a:pt x="388916" y="150559"/>
                    <a:pt x="394636" y="148801"/>
                    <a:pt x="400942" y="147922"/>
                  </a:cubicBezTo>
                  <a:cubicBezTo>
                    <a:pt x="428514" y="143822"/>
                    <a:pt x="467379" y="154513"/>
                    <a:pt x="498617" y="166376"/>
                  </a:cubicBezTo>
                  <a:cubicBezTo>
                    <a:pt x="515630" y="172820"/>
                    <a:pt x="530442" y="179557"/>
                    <a:pt x="539828" y="184390"/>
                  </a:cubicBezTo>
                  <a:cubicBezTo>
                    <a:pt x="541442" y="185123"/>
                    <a:pt x="543055" y="185562"/>
                    <a:pt x="544668" y="185562"/>
                  </a:cubicBezTo>
                  <a:cubicBezTo>
                    <a:pt x="548481" y="185562"/>
                    <a:pt x="552148" y="183512"/>
                    <a:pt x="554054" y="179850"/>
                  </a:cubicBezTo>
                  <a:cubicBezTo>
                    <a:pt x="556694" y="174724"/>
                    <a:pt x="554641" y="168280"/>
                    <a:pt x="549508" y="165644"/>
                  </a:cubicBezTo>
                  <a:cubicBezTo>
                    <a:pt x="545878" y="163777"/>
                    <a:pt x="480376" y="130439"/>
                    <a:pt x="424341" y="126430"/>
                  </a:cubicBezTo>
                  <a:close/>
                  <a:moveTo>
                    <a:pt x="179418" y="126430"/>
                  </a:moveTo>
                  <a:cubicBezTo>
                    <a:pt x="123386" y="130439"/>
                    <a:pt x="57889" y="163777"/>
                    <a:pt x="54260" y="165644"/>
                  </a:cubicBezTo>
                  <a:cubicBezTo>
                    <a:pt x="49127" y="168280"/>
                    <a:pt x="47074" y="174724"/>
                    <a:pt x="49714" y="179850"/>
                  </a:cubicBezTo>
                  <a:cubicBezTo>
                    <a:pt x="51620" y="183512"/>
                    <a:pt x="55287" y="185562"/>
                    <a:pt x="59099" y="185562"/>
                  </a:cubicBezTo>
                  <a:cubicBezTo>
                    <a:pt x="60713" y="185562"/>
                    <a:pt x="62472" y="185123"/>
                    <a:pt x="63939" y="184390"/>
                  </a:cubicBezTo>
                  <a:cubicBezTo>
                    <a:pt x="73324" y="179557"/>
                    <a:pt x="88136" y="172820"/>
                    <a:pt x="105147" y="166376"/>
                  </a:cubicBezTo>
                  <a:cubicBezTo>
                    <a:pt x="136383" y="154513"/>
                    <a:pt x="175245" y="143675"/>
                    <a:pt x="202962" y="147922"/>
                  </a:cubicBezTo>
                  <a:cubicBezTo>
                    <a:pt x="209121" y="148801"/>
                    <a:pt x="214840" y="150412"/>
                    <a:pt x="219680" y="153049"/>
                  </a:cubicBezTo>
                  <a:cubicBezTo>
                    <a:pt x="224812" y="155831"/>
                    <a:pt x="231265" y="153927"/>
                    <a:pt x="233905" y="148801"/>
                  </a:cubicBezTo>
                  <a:cubicBezTo>
                    <a:pt x="236691" y="143675"/>
                    <a:pt x="234784" y="137231"/>
                    <a:pt x="229652" y="134448"/>
                  </a:cubicBezTo>
                  <a:cubicBezTo>
                    <a:pt x="215720" y="127016"/>
                    <a:pt x="198095" y="125093"/>
                    <a:pt x="179418" y="126430"/>
                  </a:cubicBezTo>
                  <a:close/>
                  <a:moveTo>
                    <a:pt x="424341" y="60293"/>
                  </a:moveTo>
                  <a:cubicBezTo>
                    <a:pt x="405663" y="58977"/>
                    <a:pt x="388037" y="60927"/>
                    <a:pt x="374104" y="68396"/>
                  </a:cubicBezTo>
                  <a:cubicBezTo>
                    <a:pt x="368970" y="71179"/>
                    <a:pt x="367064" y="77476"/>
                    <a:pt x="369850" y="82602"/>
                  </a:cubicBezTo>
                  <a:cubicBezTo>
                    <a:pt x="372637" y="87728"/>
                    <a:pt x="378943" y="89632"/>
                    <a:pt x="384076" y="86996"/>
                  </a:cubicBezTo>
                  <a:cubicBezTo>
                    <a:pt x="388916" y="84360"/>
                    <a:pt x="394636" y="82749"/>
                    <a:pt x="400942" y="81724"/>
                  </a:cubicBezTo>
                  <a:cubicBezTo>
                    <a:pt x="428514" y="77623"/>
                    <a:pt x="467379" y="88314"/>
                    <a:pt x="498471" y="100177"/>
                  </a:cubicBezTo>
                  <a:cubicBezTo>
                    <a:pt x="515630" y="106621"/>
                    <a:pt x="530442" y="113358"/>
                    <a:pt x="539828" y="118192"/>
                  </a:cubicBezTo>
                  <a:cubicBezTo>
                    <a:pt x="541442" y="119070"/>
                    <a:pt x="543055" y="119363"/>
                    <a:pt x="544668" y="119363"/>
                  </a:cubicBezTo>
                  <a:cubicBezTo>
                    <a:pt x="548481" y="119363"/>
                    <a:pt x="552148" y="117313"/>
                    <a:pt x="554054" y="113651"/>
                  </a:cubicBezTo>
                  <a:cubicBezTo>
                    <a:pt x="556694" y="108525"/>
                    <a:pt x="554641" y="102228"/>
                    <a:pt x="549508" y="99445"/>
                  </a:cubicBezTo>
                  <a:cubicBezTo>
                    <a:pt x="545878" y="97578"/>
                    <a:pt x="480376" y="64240"/>
                    <a:pt x="424341" y="60293"/>
                  </a:cubicBezTo>
                  <a:close/>
                  <a:moveTo>
                    <a:pt x="179418" y="60293"/>
                  </a:moveTo>
                  <a:cubicBezTo>
                    <a:pt x="123386" y="64240"/>
                    <a:pt x="57889" y="97578"/>
                    <a:pt x="54260" y="99445"/>
                  </a:cubicBezTo>
                  <a:cubicBezTo>
                    <a:pt x="49127" y="102228"/>
                    <a:pt x="47074" y="108525"/>
                    <a:pt x="49714" y="113651"/>
                  </a:cubicBezTo>
                  <a:cubicBezTo>
                    <a:pt x="51620" y="117313"/>
                    <a:pt x="55287" y="119363"/>
                    <a:pt x="59099" y="119363"/>
                  </a:cubicBezTo>
                  <a:cubicBezTo>
                    <a:pt x="60713" y="119363"/>
                    <a:pt x="62472" y="119070"/>
                    <a:pt x="63939" y="118192"/>
                  </a:cubicBezTo>
                  <a:cubicBezTo>
                    <a:pt x="73324" y="113358"/>
                    <a:pt x="88136" y="106621"/>
                    <a:pt x="105147" y="100177"/>
                  </a:cubicBezTo>
                  <a:cubicBezTo>
                    <a:pt x="136383" y="88314"/>
                    <a:pt x="175245" y="77623"/>
                    <a:pt x="202962" y="81724"/>
                  </a:cubicBezTo>
                  <a:cubicBezTo>
                    <a:pt x="209121" y="82749"/>
                    <a:pt x="214840" y="84360"/>
                    <a:pt x="219680" y="86996"/>
                  </a:cubicBezTo>
                  <a:cubicBezTo>
                    <a:pt x="224812" y="89632"/>
                    <a:pt x="231265" y="87728"/>
                    <a:pt x="233905" y="82602"/>
                  </a:cubicBezTo>
                  <a:cubicBezTo>
                    <a:pt x="236691" y="77476"/>
                    <a:pt x="234784" y="71179"/>
                    <a:pt x="229652" y="68396"/>
                  </a:cubicBezTo>
                  <a:cubicBezTo>
                    <a:pt x="215720" y="60927"/>
                    <a:pt x="198095" y="58977"/>
                    <a:pt x="179418" y="60293"/>
                  </a:cubicBezTo>
                  <a:close/>
                  <a:moveTo>
                    <a:pt x="402115" y="0"/>
                  </a:moveTo>
                  <a:cubicBezTo>
                    <a:pt x="454179" y="0"/>
                    <a:pt x="523109" y="21676"/>
                    <a:pt x="607145" y="64295"/>
                  </a:cubicBezTo>
                  <a:lnTo>
                    <a:pt x="607145" y="399683"/>
                  </a:lnTo>
                  <a:cubicBezTo>
                    <a:pt x="570187" y="382548"/>
                    <a:pt x="474858" y="341686"/>
                    <a:pt x="398449" y="341686"/>
                  </a:cubicBezTo>
                  <a:cubicBezTo>
                    <a:pt x="356944" y="341686"/>
                    <a:pt x="331132" y="353988"/>
                    <a:pt x="315000" y="370538"/>
                  </a:cubicBezTo>
                  <a:cubicBezTo>
                    <a:pt x="314413" y="371124"/>
                    <a:pt x="313827" y="371710"/>
                    <a:pt x="313240" y="372296"/>
                  </a:cubicBezTo>
                  <a:lnTo>
                    <a:pt x="313240" y="50235"/>
                  </a:lnTo>
                  <a:cubicBezTo>
                    <a:pt x="313387" y="49356"/>
                    <a:pt x="313827" y="47892"/>
                    <a:pt x="314560" y="45988"/>
                  </a:cubicBezTo>
                  <a:cubicBezTo>
                    <a:pt x="319400" y="33100"/>
                    <a:pt x="338319" y="0"/>
                    <a:pt x="402115" y="0"/>
                  </a:cubicBezTo>
                  <a:close/>
                  <a:moveTo>
                    <a:pt x="205015" y="0"/>
                  </a:moveTo>
                  <a:cubicBezTo>
                    <a:pt x="268954" y="0"/>
                    <a:pt x="287725" y="33246"/>
                    <a:pt x="292564" y="45988"/>
                  </a:cubicBezTo>
                  <a:cubicBezTo>
                    <a:pt x="292417" y="46574"/>
                    <a:pt x="292271" y="47013"/>
                    <a:pt x="292271" y="47013"/>
                  </a:cubicBezTo>
                  <a:cubicBezTo>
                    <a:pt x="292124" y="47745"/>
                    <a:pt x="292124" y="48331"/>
                    <a:pt x="292124" y="49064"/>
                  </a:cubicBezTo>
                  <a:lnTo>
                    <a:pt x="292124" y="370538"/>
                  </a:lnTo>
                  <a:cubicBezTo>
                    <a:pt x="275993" y="353988"/>
                    <a:pt x="250183" y="341686"/>
                    <a:pt x="208534" y="341686"/>
                  </a:cubicBezTo>
                  <a:cubicBezTo>
                    <a:pt x="132277" y="341686"/>
                    <a:pt x="36809" y="382548"/>
                    <a:pt x="0" y="399683"/>
                  </a:cubicBezTo>
                  <a:lnTo>
                    <a:pt x="0" y="64295"/>
                  </a:lnTo>
                  <a:cubicBezTo>
                    <a:pt x="84030" y="21676"/>
                    <a:pt x="152955" y="0"/>
                    <a:pt x="205015"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2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Microsoft YaHei"/>
                <a:cs typeface="+mn-ea"/>
              </a:endParaRPr>
            </a:p>
          </p:txBody>
        </p:sp>
      </p:grpSp>
      <p:grpSp>
        <p:nvGrpSpPr>
          <p:cNvPr id="77" name="组合 76">
            <a:extLst>
              <a:ext uri="{FF2B5EF4-FFF2-40B4-BE49-F238E27FC236}">
                <a16:creationId xmlns:a16="http://schemas.microsoft.com/office/drawing/2014/main" id="{FFEBD890-68AD-4D26-9A52-0D4A1547C135}"/>
              </a:ext>
            </a:extLst>
          </p:cNvPr>
          <p:cNvGrpSpPr/>
          <p:nvPr/>
        </p:nvGrpSpPr>
        <p:grpSpPr>
          <a:xfrm>
            <a:off x="5835053" y="5555991"/>
            <a:ext cx="495959" cy="495959"/>
            <a:chOff x="6529585" y="5555991"/>
            <a:chExt cx="495959" cy="495959"/>
          </a:xfrm>
        </p:grpSpPr>
        <p:sp>
          <p:nvSpPr>
            <p:cNvPr id="78" name="íṥļîḓê">
              <a:extLst>
                <a:ext uri="{FF2B5EF4-FFF2-40B4-BE49-F238E27FC236}">
                  <a16:creationId xmlns:a16="http://schemas.microsoft.com/office/drawing/2014/main" id="{CA80330A-DBA5-4385-BF6E-1920C53C97B2}"/>
                </a:ext>
              </a:extLst>
            </p:cNvPr>
            <p:cNvSpPr/>
            <p:nvPr/>
          </p:nvSpPr>
          <p:spPr>
            <a:xfrm>
              <a:off x="6529585" y="5555991"/>
              <a:ext cx="495959" cy="495959"/>
            </a:xfrm>
            <a:prstGeom prst="ellipse">
              <a:avLst/>
            </a:prstGeom>
            <a:noFill/>
            <a:ln w="1270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lnSpcReduction="10000"/>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Microsoft YaHei"/>
                <a:cs typeface="+mn-ea"/>
              </a:endParaRPr>
            </a:p>
          </p:txBody>
        </p:sp>
        <p:sp>
          <p:nvSpPr>
            <p:cNvPr id="79" name="íṥlíḓê">
              <a:extLst>
                <a:ext uri="{FF2B5EF4-FFF2-40B4-BE49-F238E27FC236}">
                  <a16:creationId xmlns:a16="http://schemas.microsoft.com/office/drawing/2014/main" id="{E4D84327-B416-4AC9-BCE5-3A9064D6E399}"/>
                </a:ext>
              </a:extLst>
            </p:cNvPr>
            <p:cNvSpPr/>
            <p:nvPr/>
          </p:nvSpPr>
          <p:spPr>
            <a:xfrm>
              <a:off x="6575438" y="5601844"/>
              <a:ext cx="404253" cy="404253"/>
            </a:xfrm>
            <a:prstGeom prst="ellipse">
              <a:avLst/>
            </a:prstGeom>
            <a:solidFill>
              <a:schemeClr val="bg1">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85000" lnSpcReduction="20000"/>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Microsoft YaHei"/>
                <a:cs typeface="+mn-ea"/>
              </a:endParaRPr>
            </a:p>
          </p:txBody>
        </p:sp>
        <p:sp>
          <p:nvSpPr>
            <p:cNvPr id="80" name="ïśļiḑé">
              <a:extLst>
                <a:ext uri="{FF2B5EF4-FFF2-40B4-BE49-F238E27FC236}">
                  <a16:creationId xmlns:a16="http://schemas.microsoft.com/office/drawing/2014/main" id="{673AE0A5-6BEA-4B93-BBCC-E7D3FDFE1FE9}"/>
                </a:ext>
              </a:extLst>
            </p:cNvPr>
            <p:cNvSpPr/>
            <p:nvPr/>
          </p:nvSpPr>
          <p:spPr>
            <a:xfrm>
              <a:off x="6653245" y="5722132"/>
              <a:ext cx="248637" cy="163678"/>
            </a:xfrm>
            <a:custGeom>
              <a:avLst/>
              <a:gdLst>
                <a:gd name="connsiteX0" fmla="*/ 424341 w 607145"/>
                <a:gd name="connsiteY0" fmla="*/ 192546 h 399683"/>
                <a:gd name="connsiteX1" fmla="*/ 374104 w 607145"/>
                <a:gd name="connsiteY1" fmla="*/ 200647 h 399683"/>
                <a:gd name="connsiteX2" fmla="*/ 369850 w 607145"/>
                <a:gd name="connsiteY2" fmla="*/ 214854 h 399683"/>
                <a:gd name="connsiteX3" fmla="*/ 384076 w 607145"/>
                <a:gd name="connsiteY3" fmla="*/ 219247 h 399683"/>
                <a:gd name="connsiteX4" fmla="*/ 400942 w 607145"/>
                <a:gd name="connsiteY4" fmla="*/ 213975 h 399683"/>
                <a:gd name="connsiteX5" fmla="*/ 498617 w 607145"/>
                <a:gd name="connsiteY5" fmla="*/ 232429 h 399683"/>
                <a:gd name="connsiteX6" fmla="*/ 539828 w 607145"/>
                <a:gd name="connsiteY6" fmla="*/ 250443 h 399683"/>
                <a:gd name="connsiteX7" fmla="*/ 544668 w 607145"/>
                <a:gd name="connsiteY7" fmla="*/ 251615 h 399683"/>
                <a:gd name="connsiteX8" fmla="*/ 554054 w 607145"/>
                <a:gd name="connsiteY8" fmla="*/ 245903 h 399683"/>
                <a:gd name="connsiteX9" fmla="*/ 549508 w 607145"/>
                <a:gd name="connsiteY9" fmla="*/ 231843 h 399683"/>
                <a:gd name="connsiteX10" fmla="*/ 424341 w 607145"/>
                <a:gd name="connsiteY10" fmla="*/ 192546 h 399683"/>
                <a:gd name="connsiteX11" fmla="*/ 179418 w 607145"/>
                <a:gd name="connsiteY11" fmla="*/ 192544 h 399683"/>
                <a:gd name="connsiteX12" fmla="*/ 54260 w 607145"/>
                <a:gd name="connsiteY12" fmla="*/ 231696 h 399683"/>
                <a:gd name="connsiteX13" fmla="*/ 49714 w 607145"/>
                <a:gd name="connsiteY13" fmla="*/ 245903 h 399683"/>
                <a:gd name="connsiteX14" fmla="*/ 59099 w 607145"/>
                <a:gd name="connsiteY14" fmla="*/ 251615 h 399683"/>
                <a:gd name="connsiteX15" fmla="*/ 63939 w 607145"/>
                <a:gd name="connsiteY15" fmla="*/ 250443 h 399683"/>
                <a:gd name="connsiteX16" fmla="*/ 105147 w 607145"/>
                <a:gd name="connsiteY16" fmla="*/ 232429 h 399683"/>
                <a:gd name="connsiteX17" fmla="*/ 202962 w 607145"/>
                <a:gd name="connsiteY17" fmla="*/ 213975 h 399683"/>
                <a:gd name="connsiteX18" fmla="*/ 219680 w 607145"/>
                <a:gd name="connsiteY18" fmla="*/ 219247 h 399683"/>
                <a:gd name="connsiteX19" fmla="*/ 233905 w 607145"/>
                <a:gd name="connsiteY19" fmla="*/ 214854 h 399683"/>
                <a:gd name="connsiteX20" fmla="*/ 229652 w 607145"/>
                <a:gd name="connsiteY20" fmla="*/ 200647 h 399683"/>
                <a:gd name="connsiteX21" fmla="*/ 179418 w 607145"/>
                <a:gd name="connsiteY21" fmla="*/ 192544 h 399683"/>
                <a:gd name="connsiteX22" fmla="*/ 424341 w 607145"/>
                <a:gd name="connsiteY22" fmla="*/ 126430 h 399683"/>
                <a:gd name="connsiteX23" fmla="*/ 374104 w 607145"/>
                <a:gd name="connsiteY23" fmla="*/ 134448 h 399683"/>
                <a:gd name="connsiteX24" fmla="*/ 369850 w 607145"/>
                <a:gd name="connsiteY24" fmla="*/ 148801 h 399683"/>
                <a:gd name="connsiteX25" fmla="*/ 384076 w 607145"/>
                <a:gd name="connsiteY25" fmla="*/ 153049 h 399683"/>
                <a:gd name="connsiteX26" fmla="*/ 400942 w 607145"/>
                <a:gd name="connsiteY26" fmla="*/ 147922 h 399683"/>
                <a:gd name="connsiteX27" fmla="*/ 498617 w 607145"/>
                <a:gd name="connsiteY27" fmla="*/ 166376 h 399683"/>
                <a:gd name="connsiteX28" fmla="*/ 539828 w 607145"/>
                <a:gd name="connsiteY28" fmla="*/ 184390 h 399683"/>
                <a:gd name="connsiteX29" fmla="*/ 544668 w 607145"/>
                <a:gd name="connsiteY29" fmla="*/ 185562 h 399683"/>
                <a:gd name="connsiteX30" fmla="*/ 554054 w 607145"/>
                <a:gd name="connsiteY30" fmla="*/ 179850 h 399683"/>
                <a:gd name="connsiteX31" fmla="*/ 549508 w 607145"/>
                <a:gd name="connsiteY31" fmla="*/ 165644 h 399683"/>
                <a:gd name="connsiteX32" fmla="*/ 424341 w 607145"/>
                <a:gd name="connsiteY32" fmla="*/ 126430 h 399683"/>
                <a:gd name="connsiteX33" fmla="*/ 179418 w 607145"/>
                <a:gd name="connsiteY33" fmla="*/ 126430 h 399683"/>
                <a:gd name="connsiteX34" fmla="*/ 54260 w 607145"/>
                <a:gd name="connsiteY34" fmla="*/ 165644 h 399683"/>
                <a:gd name="connsiteX35" fmla="*/ 49714 w 607145"/>
                <a:gd name="connsiteY35" fmla="*/ 179850 h 399683"/>
                <a:gd name="connsiteX36" fmla="*/ 59099 w 607145"/>
                <a:gd name="connsiteY36" fmla="*/ 185562 h 399683"/>
                <a:gd name="connsiteX37" fmla="*/ 63939 w 607145"/>
                <a:gd name="connsiteY37" fmla="*/ 184390 h 399683"/>
                <a:gd name="connsiteX38" fmla="*/ 105147 w 607145"/>
                <a:gd name="connsiteY38" fmla="*/ 166376 h 399683"/>
                <a:gd name="connsiteX39" fmla="*/ 202962 w 607145"/>
                <a:gd name="connsiteY39" fmla="*/ 147922 h 399683"/>
                <a:gd name="connsiteX40" fmla="*/ 219680 w 607145"/>
                <a:gd name="connsiteY40" fmla="*/ 153049 h 399683"/>
                <a:gd name="connsiteX41" fmla="*/ 233905 w 607145"/>
                <a:gd name="connsiteY41" fmla="*/ 148801 h 399683"/>
                <a:gd name="connsiteX42" fmla="*/ 229652 w 607145"/>
                <a:gd name="connsiteY42" fmla="*/ 134448 h 399683"/>
                <a:gd name="connsiteX43" fmla="*/ 179418 w 607145"/>
                <a:gd name="connsiteY43" fmla="*/ 126430 h 399683"/>
                <a:gd name="connsiteX44" fmla="*/ 424341 w 607145"/>
                <a:gd name="connsiteY44" fmla="*/ 60293 h 399683"/>
                <a:gd name="connsiteX45" fmla="*/ 374104 w 607145"/>
                <a:gd name="connsiteY45" fmla="*/ 68396 h 399683"/>
                <a:gd name="connsiteX46" fmla="*/ 369850 w 607145"/>
                <a:gd name="connsiteY46" fmla="*/ 82602 h 399683"/>
                <a:gd name="connsiteX47" fmla="*/ 384076 w 607145"/>
                <a:gd name="connsiteY47" fmla="*/ 86996 h 399683"/>
                <a:gd name="connsiteX48" fmla="*/ 400942 w 607145"/>
                <a:gd name="connsiteY48" fmla="*/ 81724 h 399683"/>
                <a:gd name="connsiteX49" fmla="*/ 498471 w 607145"/>
                <a:gd name="connsiteY49" fmla="*/ 100177 h 399683"/>
                <a:gd name="connsiteX50" fmla="*/ 539828 w 607145"/>
                <a:gd name="connsiteY50" fmla="*/ 118192 h 399683"/>
                <a:gd name="connsiteX51" fmla="*/ 544668 w 607145"/>
                <a:gd name="connsiteY51" fmla="*/ 119363 h 399683"/>
                <a:gd name="connsiteX52" fmla="*/ 554054 w 607145"/>
                <a:gd name="connsiteY52" fmla="*/ 113651 h 399683"/>
                <a:gd name="connsiteX53" fmla="*/ 549508 w 607145"/>
                <a:gd name="connsiteY53" fmla="*/ 99445 h 399683"/>
                <a:gd name="connsiteX54" fmla="*/ 424341 w 607145"/>
                <a:gd name="connsiteY54" fmla="*/ 60293 h 399683"/>
                <a:gd name="connsiteX55" fmla="*/ 179418 w 607145"/>
                <a:gd name="connsiteY55" fmla="*/ 60293 h 399683"/>
                <a:gd name="connsiteX56" fmla="*/ 54260 w 607145"/>
                <a:gd name="connsiteY56" fmla="*/ 99445 h 399683"/>
                <a:gd name="connsiteX57" fmla="*/ 49714 w 607145"/>
                <a:gd name="connsiteY57" fmla="*/ 113651 h 399683"/>
                <a:gd name="connsiteX58" fmla="*/ 59099 w 607145"/>
                <a:gd name="connsiteY58" fmla="*/ 119363 h 399683"/>
                <a:gd name="connsiteX59" fmla="*/ 63939 w 607145"/>
                <a:gd name="connsiteY59" fmla="*/ 118192 h 399683"/>
                <a:gd name="connsiteX60" fmla="*/ 105147 w 607145"/>
                <a:gd name="connsiteY60" fmla="*/ 100177 h 399683"/>
                <a:gd name="connsiteX61" fmla="*/ 202962 w 607145"/>
                <a:gd name="connsiteY61" fmla="*/ 81724 h 399683"/>
                <a:gd name="connsiteX62" fmla="*/ 219680 w 607145"/>
                <a:gd name="connsiteY62" fmla="*/ 86996 h 399683"/>
                <a:gd name="connsiteX63" fmla="*/ 233905 w 607145"/>
                <a:gd name="connsiteY63" fmla="*/ 82602 h 399683"/>
                <a:gd name="connsiteX64" fmla="*/ 229652 w 607145"/>
                <a:gd name="connsiteY64" fmla="*/ 68396 h 399683"/>
                <a:gd name="connsiteX65" fmla="*/ 179418 w 607145"/>
                <a:gd name="connsiteY65" fmla="*/ 60293 h 399683"/>
                <a:gd name="connsiteX66" fmla="*/ 402115 w 607145"/>
                <a:gd name="connsiteY66" fmla="*/ 0 h 399683"/>
                <a:gd name="connsiteX67" fmla="*/ 607145 w 607145"/>
                <a:gd name="connsiteY67" fmla="*/ 64295 h 399683"/>
                <a:gd name="connsiteX68" fmla="*/ 607145 w 607145"/>
                <a:gd name="connsiteY68" fmla="*/ 399683 h 399683"/>
                <a:gd name="connsiteX69" fmla="*/ 398449 w 607145"/>
                <a:gd name="connsiteY69" fmla="*/ 341686 h 399683"/>
                <a:gd name="connsiteX70" fmla="*/ 315000 w 607145"/>
                <a:gd name="connsiteY70" fmla="*/ 370538 h 399683"/>
                <a:gd name="connsiteX71" fmla="*/ 313240 w 607145"/>
                <a:gd name="connsiteY71" fmla="*/ 372296 h 399683"/>
                <a:gd name="connsiteX72" fmla="*/ 313240 w 607145"/>
                <a:gd name="connsiteY72" fmla="*/ 50235 h 399683"/>
                <a:gd name="connsiteX73" fmla="*/ 314560 w 607145"/>
                <a:gd name="connsiteY73" fmla="*/ 45988 h 399683"/>
                <a:gd name="connsiteX74" fmla="*/ 402115 w 607145"/>
                <a:gd name="connsiteY74" fmla="*/ 0 h 399683"/>
                <a:gd name="connsiteX75" fmla="*/ 205015 w 607145"/>
                <a:gd name="connsiteY75" fmla="*/ 0 h 399683"/>
                <a:gd name="connsiteX76" fmla="*/ 292564 w 607145"/>
                <a:gd name="connsiteY76" fmla="*/ 45988 h 399683"/>
                <a:gd name="connsiteX77" fmla="*/ 292271 w 607145"/>
                <a:gd name="connsiteY77" fmla="*/ 47013 h 399683"/>
                <a:gd name="connsiteX78" fmla="*/ 292124 w 607145"/>
                <a:gd name="connsiteY78" fmla="*/ 49064 h 399683"/>
                <a:gd name="connsiteX79" fmla="*/ 292124 w 607145"/>
                <a:gd name="connsiteY79" fmla="*/ 370538 h 399683"/>
                <a:gd name="connsiteX80" fmla="*/ 208534 w 607145"/>
                <a:gd name="connsiteY80" fmla="*/ 341686 h 399683"/>
                <a:gd name="connsiteX81" fmla="*/ 0 w 607145"/>
                <a:gd name="connsiteY81" fmla="*/ 399683 h 399683"/>
                <a:gd name="connsiteX82" fmla="*/ 0 w 607145"/>
                <a:gd name="connsiteY82" fmla="*/ 64295 h 399683"/>
                <a:gd name="connsiteX83" fmla="*/ 205015 w 607145"/>
                <a:gd name="connsiteY83" fmla="*/ 0 h 399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607145" h="399683">
                  <a:moveTo>
                    <a:pt x="424341" y="192546"/>
                  </a:moveTo>
                  <a:cubicBezTo>
                    <a:pt x="405663" y="191228"/>
                    <a:pt x="388037" y="193178"/>
                    <a:pt x="374104" y="200647"/>
                  </a:cubicBezTo>
                  <a:cubicBezTo>
                    <a:pt x="368970" y="203430"/>
                    <a:pt x="367064" y="209728"/>
                    <a:pt x="369850" y="214854"/>
                  </a:cubicBezTo>
                  <a:cubicBezTo>
                    <a:pt x="372637" y="219980"/>
                    <a:pt x="378943" y="221884"/>
                    <a:pt x="384076" y="219247"/>
                  </a:cubicBezTo>
                  <a:cubicBezTo>
                    <a:pt x="388916" y="216611"/>
                    <a:pt x="394636" y="215000"/>
                    <a:pt x="400942" y="213975"/>
                  </a:cubicBezTo>
                  <a:cubicBezTo>
                    <a:pt x="428514" y="209874"/>
                    <a:pt x="467379" y="220566"/>
                    <a:pt x="498617" y="232429"/>
                  </a:cubicBezTo>
                  <a:cubicBezTo>
                    <a:pt x="515630" y="238873"/>
                    <a:pt x="530442" y="245610"/>
                    <a:pt x="539828" y="250443"/>
                  </a:cubicBezTo>
                  <a:cubicBezTo>
                    <a:pt x="541442" y="251322"/>
                    <a:pt x="543055" y="251615"/>
                    <a:pt x="544668" y="251615"/>
                  </a:cubicBezTo>
                  <a:cubicBezTo>
                    <a:pt x="548481" y="251615"/>
                    <a:pt x="552148" y="249564"/>
                    <a:pt x="554054" y="245903"/>
                  </a:cubicBezTo>
                  <a:cubicBezTo>
                    <a:pt x="556694" y="240777"/>
                    <a:pt x="554641" y="234479"/>
                    <a:pt x="549508" y="231843"/>
                  </a:cubicBezTo>
                  <a:cubicBezTo>
                    <a:pt x="545878" y="229866"/>
                    <a:pt x="480376" y="196501"/>
                    <a:pt x="424341" y="192546"/>
                  </a:cubicBezTo>
                  <a:close/>
                  <a:moveTo>
                    <a:pt x="179418" y="192544"/>
                  </a:moveTo>
                  <a:cubicBezTo>
                    <a:pt x="123386" y="196492"/>
                    <a:pt x="57889" y="229829"/>
                    <a:pt x="54260" y="231696"/>
                  </a:cubicBezTo>
                  <a:cubicBezTo>
                    <a:pt x="49127" y="234479"/>
                    <a:pt x="47074" y="240777"/>
                    <a:pt x="49714" y="245903"/>
                  </a:cubicBezTo>
                  <a:cubicBezTo>
                    <a:pt x="51620" y="249564"/>
                    <a:pt x="55287" y="251615"/>
                    <a:pt x="59099" y="251615"/>
                  </a:cubicBezTo>
                  <a:cubicBezTo>
                    <a:pt x="60713" y="251615"/>
                    <a:pt x="62472" y="251322"/>
                    <a:pt x="63939" y="250443"/>
                  </a:cubicBezTo>
                  <a:cubicBezTo>
                    <a:pt x="73324" y="245610"/>
                    <a:pt x="88136" y="238873"/>
                    <a:pt x="105147" y="232429"/>
                  </a:cubicBezTo>
                  <a:cubicBezTo>
                    <a:pt x="136383" y="220566"/>
                    <a:pt x="175245" y="209874"/>
                    <a:pt x="202962" y="213975"/>
                  </a:cubicBezTo>
                  <a:cubicBezTo>
                    <a:pt x="209121" y="215000"/>
                    <a:pt x="214840" y="216611"/>
                    <a:pt x="219680" y="219247"/>
                  </a:cubicBezTo>
                  <a:cubicBezTo>
                    <a:pt x="224812" y="221884"/>
                    <a:pt x="231118" y="219980"/>
                    <a:pt x="233905" y="214854"/>
                  </a:cubicBezTo>
                  <a:cubicBezTo>
                    <a:pt x="236691" y="209728"/>
                    <a:pt x="234784" y="203430"/>
                    <a:pt x="229652" y="200647"/>
                  </a:cubicBezTo>
                  <a:cubicBezTo>
                    <a:pt x="215720" y="193178"/>
                    <a:pt x="198095" y="191228"/>
                    <a:pt x="179418" y="192544"/>
                  </a:cubicBezTo>
                  <a:close/>
                  <a:moveTo>
                    <a:pt x="424341" y="126430"/>
                  </a:moveTo>
                  <a:cubicBezTo>
                    <a:pt x="405663" y="125093"/>
                    <a:pt x="388037" y="127016"/>
                    <a:pt x="374104" y="134448"/>
                  </a:cubicBezTo>
                  <a:cubicBezTo>
                    <a:pt x="368970" y="137231"/>
                    <a:pt x="367064" y="143675"/>
                    <a:pt x="369850" y="148801"/>
                  </a:cubicBezTo>
                  <a:cubicBezTo>
                    <a:pt x="372637" y="153927"/>
                    <a:pt x="378943" y="155831"/>
                    <a:pt x="384076" y="153049"/>
                  </a:cubicBezTo>
                  <a:cubicBezTo>
                    <a:pt x="388916" y="150559"/>
                    <a:pt x="394636" y="148801"/>
                    <a:pt x="400942" y="147922"/>
                  </a:cubicBezTo>
                  <a:cubicBezTo>
                    <a:pt x="428514" y="143822"/>
                    <a:pt x="467379" y="154513"/>
                    <a:pt x="498617" y="166376"/>
                  </a:cubicBezTo>
                  <a:cubicBezTo>
                    <a:pt x="515630" y="172820"/>
                    <a:pt x="530442" y="179557"/>
                    <a:pt x="539828" y="184390"/>
                  </a:cubicBezTo>
                  <a:cubicBezTo>
                    <a:pt x="541442" y="185123"/>
                    <a:pt x="543055" y="185562"/>
                    <a:pt x="544668" y="185562"/>
                  </a:cubicBezTo>
                  <a:cubicBezTo>
                    <a:pt x="548481" y="185562"/>
                    <a:pt x="552148" y="183512"/>
                    <a:pt x="554054" y="179850"/>
                  </a:cubicBezTo>
                  <a:cubicBezTo>
                    <a:pt x="556694" y="174724"/>
                    <a:pt x="554641" y="168280"/>
                    <a:pt x="549508" y="165644"/>
                  </a:cubicBezTo>
                  <a:cubicBezTo>
                    <a:pt x="545878" y="163777"/>
                    <a:pt x="480376" y="130439"/>
                    <a:pt x="424341" y="126430"/>
                  </a:cubicBezTo>
                  <a:close/>
                  <a:moveTo>
                    <a:pt x="179418" y="126430"/>
                  </a:moveTo>
                  <a:cubicBezTo>
                    <a:pt x="123386" y="130439"/>
                    <a:pt x="57889" y="163777"/>
                    <a:pt x="54260" y="165644"/>
                  </a:cubicBezTo>
                  <a:cubicBezTo>
                    <a:pt x="49127" y="168280"/>
                    <a:pt x="47074" y="174724"/>
                    <a:pt x="49714" y="179850"/>
                  </a:cubicBezTo>
                  <a:cubicBezTo>
                    <a:pt x="51620" y="183512"/>
                    <a:pt x="55287" y="185562"/>
                    <a:pt x="59099" y="185562"/>
                  </a:cubicBezTo>
                  <a:cubicBezTo>
                    <a:pt x="60713" y="185562"/>
                    <a:pt x="62472" y="185123"/>
                    <a:pt x="63939" y="184390"/>
                  </a:cubicBezTo>
                  <a:cubicBezTo>
                    <a:pt x="73324" y="179557"/>
                    <a:pt x="88136" y="172820"/>
                    <a:pt x="105147" y="166376"/>
                  </a:cubicBezTo>
                  <a:cubicBezTo>
                    <a:pt x="136383" y="154513"/>
                    <a:pt x="175245" y="143675"/>
                    <a:pt x="202962" y="147922"/>
                  </a:cubicBezTo>
                  <a:cubicBezTo>
                    <a:pt x="209121" y="148801"/>
                    <a:pt x="214840" y="150412"/>
                    <a:pt x="219680" y="153049"/>
                  </a:cubicBezTo>
                  <a:cubicBezTo>
                    <a:pt x="224812" y="155831"/>
                    <a:pt x="231265" y="153927"/>
                    <a:pt x="233905" y="148801"/>
                  </a:cubicBezTo>
                  <a:cubicBezTo>
                    <a:pt x="236691" y="143675"/>
                    <a:pt x="234784" y="137231"/>
                    <a:pt x="229652" y="134448"/>
                  </a:cubicBezTo>
                  <a:cubicBezTo>
                    <a:pt x="215720" y="127016"/>
                    <a:pt x="198095" y="125093"/>
                    <a:pt x="179418" y="126430"/>
                  </a:cubicBezTo>
                  <a:close/>
                  <a:moveTo>
                    <a:pt x="424341" y="60293"/>
                  </a:moveTo>
                  <a:cubicBezTo>
                    <a:pt x="405663" y="58977"/>
                    <a:pt x="388037" y="60927"/>
                    <a:pt x="374104" y="68396"/>
                  </a:cubicBezTo>
                  <a:cubicBezTo>
                    <a:pt x="368970" y="71179"/>
                    <a:pt x="367064" y="77476"/>
                    <a:pt x="369850" y="82602"/>
                  </a:cubicBezTo>
                  <a:cubicBezTo>
                    <a:pt x="372637" y="87728"/>
                    <a:pt x="378943" y="89632"/>
                    <a:pt x="384076" y="86996"/>
                  </a:cubicBezTo>
                  <a:cubicBezTo>
                    <a:pt x="388916" y="84360"/>
                    <a:pt x="394636" y="82749"/>
                    <a:pt x="400942" y="81724"/>
                  </a:cubicBezTo>
                  <a:cubicBezTo>
                    <a:pt x="428514" y="77623"/>
                    <a:pt x="467379" y="88314"/>
                    <a:pt x="498471" y="100177"/>
                  </a:cubicBezTo>
                  <a:cubicBezTo>
                    <a:pt x="515630" y="106621"/>
                    <a:pt x="530442" y="113358"/>
                    <a:pt x="539828" y="118192"/>
                  </a:cubicBezTo>
                  <a:cubicBezTo>
                    <a:pt x="541442" y="119070"/>
                    <a:pt x="543055" y="119363"/>
                    <a:pt x="544668" y="119363"/>
                  </a:cubicBezTo>
                  <a:cubicBezTo>
                    <a:pt x="548481" y="119363"/>
                    <a:pt x="552148" y="117313"/>
                    <a:pt x="554054" y="113651"/>
                  </a:cubicBezTo>
                  <a:cubicBezTo>
                    <a:pt x="556694" y="108525"/>
                    <a:pt x="554641" y="102228"/>
                    <a:pt x="549508" y="99445"/>
                  </a:cubicBezTo>
                  <a:cubicBezTo>
                    <a:pt x="545878" y="97578"/>
                    <a:pt x="480376" y="64240"/>
                    <a:pt x="424341" y="60293"/>
                  </a:cubicBezTo>
                  <a:close/>
                  <a:moveTo>
                    <a:pt x="179418" y="60293"/>
                  </a:moveTo>
                  <a:cubicBezTo>
                    <a:pt x="123386" y="64240"/>
                    <a:pt x="57889" y="97578"/>
                    <a:pt x="54260" y="99445"/>
                  </a:cubicBezTo>
                  <a:cubicBezTo>
                    <a:pt x="49127" y="102228"/>
                    <a:pt x="47074" y="108525"/>
                    <a:pt x="49714" y="113651"/>
                  </a:cubicBezTo>
                  <a:cubicBezTo>
                    <a:pt x="51620" y="117313"/>
                    <a:pt x="55287" y="119363"/>
                    <a:pt x="59099" y="119363"/>
                  </a:cubicBezTo>
                  <a:cubicBezTo>
                    <a:pt x="60713" y="119363"/>
                    <a:pt x="62472" y="119070"/>
                    <a:pt x="63939" y="118192"/>
                  </a:cubicBezTo>
                  <a:cubicBezTo>
                    <a:pt x="73324" y="113358"/>
                    <a:pt x="88136" y="106621"/>
                    <a:pt x="105147" y="100177"/>
                  </a:cubicBezTo>
                  <a:cubicBezTo>
                    <a:pt x="136383" y="88314"/>
                    <a:pt x="175245" y="77623"/>
                    <a:pt x="202962" y="81724"/>
                  </a:cubicBezTo>
                  <a:cubicBezTo>
                    <a:pt x="209121" y="82749"/>
                    <a:pt x="214840" y="84360"/>
                    <a:pt x="219680" y="86996"/>
                  </a:cubicBezTo>
                  <a:cubicBezTo>
                    <a:pt x="224812" y="89632"/>
                    <a:pt x="231265" y="87728"/>
                    <a:pt x="233905" y="82602"/>
                  </a:cubicBezTo>
                  <a:cubicBezTo>
                    <a:pt x="236691" y="77476"/>
                    <a:pt x="234784" y="71179"/>
                    <a:pt x="229652" y="68396"/>
                  </a:cubicBezTo>
                  <a:cubicBezTo>
                    <a:pt x="215720" y="60927"/>
                    <a:pt x="198095" y="58977"/>
                    <a:pt x="179418" y="60293"/>
                  </a:cubicBezTo>
                  <a:close/>
                  <a:moveTo>
                    <a:pt x="402115" y="0"/>
                  </a:moveTo>
                  <a:cubicBezTo>
                    <a:pt x="454179" y="0"/>
                    <a:pt x="523109" y="21676"/>
                    <a:pt x="607145" y="64295"/>
                  </a:cubicBezTo>
                  <a:lnTo>
                    <a:pt x="607145" y="399683"/>
                  </a:lnTo>
                  <a:cubicBezTo>
                    <a:pt x="570187" y="382548"/>
                    <a:pt x="474858" y="341686"/>
                    <a:pt x="398449" y="341686"/>
                  </a:cubicBezTo>
                  <a:cubicBezTo>
                    <a:pt x="356944" y="341686"/>
                    <a:pt x="331132" y="353988"/>
                    <a:pt x="315000" y="370538"/>
                  </a:cubicBezTo>
                  <a:cubicBezTo>
                    <a:pt x="314413" y="371124"/>
                    <a:pt x="313827" y="371710"/>
                    <a:pt x="313240" y="372296"/>
                  </a:cubicBezTo>
                  <a:lnTo>
                    <a:pt x="313240" y="50235"/>
                  </a:lnTo>
                  <a:cubicBezTo>
                    <a:pt x="313387" y="49356"/>
                    <a:pt x="313827" y="47892"/>
                    <a:pt x="314560" y="45988"/>
                  </a:cubicBezTo>
                  <a:cubicBezTo>
                    <a:pt x="319400" y="33100"/>
                    <a:pt x="338319" y="0"/>
                    <a:pt x="402115" y="0"/>
                  </a:cubicBezTo>
                  <a:close/>
                  <a:moveTo>
                    <a:pt x="205015" y="0"/>
                  </a:moveTo>
                  <a:cubicBezTo>
                    <a:pt x="268954" y="0"/>
                    <a:pt x="287725" y="33246"/>
                    <a:pt x="292564" y="45988"/>
                  </a:cubicBezTo>
                  <a:cubicBezTo>
                    <a:pt x="292417" y="46574"/>
                    <a:pt x="292271" y="47013"/>
                    <a:pt x="292271" y="47013"/>
                  </a:cubicBezTo>
                  <a:cubicBezTo>
                    <a:pt x="292124" y="47745"/>
                    <a:pt x="292124" y="48331"/>
                    <a:pt x="292124" y="49064"/>
                  </a:cubicBezTo>
                  <a:lnTo>
                    <a:pt x="292124" y="370538"/>
                  </a:lnTo>
                  <a:cubicBezTo>
                    <a:pt x="275993" y="353988"/>
                    <a:pt x="250183" y="341686"/>
                    <a:pt x="208534" y="341686"/>
                  </a:cubicBezTo>
                  <a:cubicBezTo>
                    <a:pt x="132277" y="341686"/>
                    <a:pt x="36809" y="382548"/>
                    <a:pt x="0" y="399683"/>
                  </a:cubicBezTo>
                  <a:lnTo>
                    <a:pt x="0" y="64295"/>
                  </a:lnTo>
                  <a:cubicBezTo>
                    <a:pt x="84030" y="21676"/>
                    <a:pt x="152955" y="0"/>
                    <a:pt x="205015"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2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Microsoft YaHei"/>
                <a:cs typeface="+mn-ea"/>
              </a:endParaRPr>
            </a:p>
          </p:txBody>
        </p:sp>
      </p:grpSp>
      <p:grpSp>
        <p:nvGrpSpPr>
          <p:cNvPr id="81" name="组合 80">
            <a:extLst>
              <a:ext uri="{FF2B5EF4-FFF2-40B4-BE49-F238E27FC236}">
                <a16:creationId xmlns:a16="http://schemas.microsoft.com/office/drawing/2014/main" id="{04ADCA45-DE2F-43DE-B199-A062D65C3B4F}"/>
              </a:ext>
            </a:extLst>
          </p:cNvPr>
          <p:cNvGrpSpPr/>
          <p:nvPr/>
        </p:nvGrpSpPr>
        <p:grpSpPr>
          <a:xfrm>
            <a:off x="5835053" y="809489"/>
            <a:ext cx="495959" cy="495959"/>
            <a:chOff x="6529585" y="809489"/>
            <a:chExt cx="495959" cy="495959"/>
          </a:xfrm>
        </p:grpSpPr>
        <p:sp>
          <p:nvSpPr>
            <p:cNvPr id="82" name="íṥļîḓê">
              <a:extLst>
                <a:ext uri="{FF2B5EF4-FFF2-40B4-BE49-F238E27FC236}">
                  <a16:creationId xmlns:a16="http://schemas.microsoft.com/office/drawing/2014/main" id="{114A01C6-41B8-4AE6-B0CB-FD5828699890}"/>
                </a:ext>
              </a:extLst>
            </p:cNvPr>
            <p:cNvSpPr/>
            <p:nvPr/>
          </p:nvSpPr>
          <p:spPr>
            <a:xfrm>
              <a:off x="6529585" y="809489"/>
              <a:ext cx="495959" cy="495959"/>
            </a:xfrm>
            <a:prstGeom prst="ellipse">
              <a:avLst/>
            </a:prstGeom>
            <a:noFill/>
            <a:ln w="1270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lnSpcReduction="10000"/>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Microsoft YaHei"/>
                <a:cs typeface="+mn-ea"/>
              </a:endParaRPr>
            </a:p>
          </p:txBody>
        </p:sp>
        <p:sp>
          <p:nvSpPr>
            <p:cNvPr id="83" name="íṥlíḓê">
              <a:extLst>
                <a:ext uri="{FF2B5EF4-FFF2-40B4-BE49-F238E27FC236}">
                  <a16:creationId xmlns:a16="http://schemas.microsoft.com/office/drawing/2014/main" id="{1432E360-FCFF-4860-917F-DC1085DEFD87}"/>
                </a:ext>
              </a:extLst>
            </p:cNvPr>
            <p:cNvSpPr/>
            <p:nvPr/>
          </p:nvSpPr>
          <p:spPr>
            <a:xfrm>
              <a:off x="6575438" y="855342"/>
              <a:ext cx="404253" cy="404253"/>
            </a:xfrm>
            <a:prstGeom prst="ellipse">
              <a:avLst/>
            </a:prstGeom>
            <a:solidFill>
              <a:schemeClr val="bg1">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85000" lnSpcReduction="20000"/>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Microsoft YaHei"/>
                <a:cs typeface="+mn-ea"/>
              </a:endParaRPr>
            </a:p>
          </p:txBody>
        </p:sp>
        <p:sp>
          <p:nvSpPr>
            <p:cNvPr id="84" name="ïśļiḑé">
              <a:extLst>
                <a:ext uri="{FF2B5EF4-FFF2-40B4-BE49-F238E27FC236}">
                  <a16:creationId xmlns:a16="http://schemas.microsoft.com/office/drawing/2014/main" id="{48675EFF-BEA2-489A-9ED1-7DCB7EA5B842}"/>
                </a:ext>
              </a:extLst>
            </p:cNvPr>
            <p:cNvSpPr/>
            <p:nvPr/>
          </p:nvSpPr>
          <p:spPr>
            <a:xfrm>
              <a:off x="6653246" y="975629"/>
              <a:ext cx="248637" cy="163678"/>
            </a:xfrm>
            <a:custGeom>
              <a:avLst/>
              <a:gdLst>
                <a:gd name="connsiteX0" fmla="*/ 424341 w 607145"/>
                <a:gd name="connsiteY0" fmla="*/ 192546 h 399683"/>
                <a:gd name="connsiteX1" fmla="*/ 374104 w 607145"/>
                <a:gd name="connsiteY1" fmla="*/ 200647 h 399683"/>
                <a:gd name="connsiteX2" fmla="*/ 369850 w 607145"/>
                <a:gd name="connsiteY2" fmla="*/ 214854 h 399683"/>
                <a:gd name="connsiteX3" fmla="*/ 384076 w 607145"/>
                <a:gd name="connsiteY3" fmla="*/ 219247 h 399683"/>
                <a:gd name="connsiteX4" fmla="*/ 400942 w 607145"/>
                <a:gd name="connsiteY4" fmla="*/ 213975 h 399683"/>
                <a:gd name="connsiteX5" fmla="*/ 498617 w 607145"/>
                <a:gd name="connsiteY5" fmla="*/ 232429 h 399683"/>
                <a:gd name="connsiteX6" fmla="*/ 539828 w 607145"/>
                <a:gd name="connsiteY6" fmla="*/ 250443 h 399683"/>
                <a:gd name="connsiteX7" fmla="*/ 544668 w 607145"/>
                <a:gd name="connsiteY7" fmla="*/ 251615 h 399683"/>
                <a:gd name="connsiteX8" fmla="*/ 554054 w 607145"/>
                <a:gd name="connsiteY8" fmla="*/ 245903 h 399683"/>
                <a:gd name="connsiteX9" fmla="*/ 549508 w 607145"/>
                <a:gd name="connsiteY9" fmla="*/ 231843 h 399683"/>
                <a:gd name="connsiteX10" fmla="*/ 424341 w 607145"/>
                <a:gd name="connsiteY10" fmla="*/ 192546 h 399683"/>
                <a:gd name="connsiteX11" fmla="*/ 179418 w 607145"/>
                <a:gd name="connsiteY11" fmla="*/ 192544 h 399683"/>
                <a:gd name="connsiteX12" fmla="*/ 54260 w 607145"/>
                <a:gd name="connsiteY12" fmla="*/ 231696 h 399683"/>
                <a:gd name="connsiteX13" fmla="*/ 49714 w 607145"/>
                <a:gd name="connsiteY13" fmla="*/ 245903 h 399683"/>
                <a:gd name="connsiteX14" fmla="*/ 59099 w 607145"/>
                <a:gd name="connsiteY14" fmla="*/ 251615 h 399683"/>
                <a:gd name="connsiteX15" fmla="*/ 63939 w 607145"/>
                <a:gd name="connsiteY15" fmla="*/ 250443 h 399683"/>
                <a:gd name="connsiteX16" fmla="*/ 105147 w 607145"/>
                <a:gd name="connsiteY16" fmla="*/ 232429 h 399683"/>
                <a:gd name="connsiteX17" fmla="*/ 202962 w 607145"/>
                <a:gd name="connsiteY17" fmla="*/ 213975 h 399683"/>
                <a:gd name="connsiteX18" fmla="*/ 219680 w 607145"/>
                <a:gd name="connsiteY18" fmla="*/ 219247 h 399683"/>
                <a:gd name="connsiteX19" fmla="*/ 233905 w 607145"/>
                <a:gd name="connsiteY19" fmla="*/ 214854 h 399683"/>
                <a:gd name="connsiteX20" fmla="*/ 229652 w 607145"/>
                <a:gd name="connsiteY20" fmla="*/ 200647 h 399683"/>
                <a:gd name="connsiteX21" fmla="*/ 179418 w 607145"/>
                <a:gd name="connsiteY21" fmla="*/ 192544 h 399683"/>
                <a:gd name="connsiteX22" fmla="*/ 424341 w 607145"/>
                <a:gd name="connsiteY22" fmla="*/ 126430 h 399683"/>
                <a:gd name="connsiteX23" fmla="*/ 374104 w 607145"/>
                <a:gd name="connsiteY23" fmla="*/ 134448 h 399683"/>
                <a:gd name="connsiteX24" fmla="*/ 369850 w 607145"/>
                <a:gd name="connsiteY24" fmla="*/ 148801 h 399683"/>
                <a:gd name="connsiteX25" fmla="*/ 384076 w 607145"/>
                <a:gd name="connsiteY25" fmla="*/ 153049 h 399683"/>
                <a:gd name="connsiteX26" fmla="*/ 400942 w 607145"/>
                <a:gd name="connsiteY26" fmla="*/ 147922 h 399683"/>
                <a:gd name="connsiteX27" fmla="*/ 498617 w 607145"/>
                <a:gd name="connsiteY27" fmla="*/ 166376 h 399683"/>
                <a:gd name="connsiteX28" fmla="*/ 539828 w 607145"/>
                <a:gd name="connsiteY28" fmla="*/ 184390 h 399683"/>
                <a:gd name="connsiteX29" fmla="*/ 544668 w 607145"/>
                <a:gd name="connsiteY29" fmla="*/ 185562 h 399683"/>
                <a:gd name="connsiteX30" fmla="*/ 554054 w 607145"/>
                <a:gd name="connsiteY30" fmla="*/ 179850 h 399683"/>
                <a:gd name="connsiteX31" fmla="*/ 549508 w 607145"/>
                <a:gd name="connsiteY31" fmla="*/ 165644 h 399683"/>
                <a:gd name="connsiteX32" fmla="*/ 424341 w 607145"/>
                <a:gd name="connsiteY32" fmla="*/ 126430 h 399683"/>
                <a:gd name="connsiteX33" fmla="*/ 179418 w 607145"/>
                <a:gd name="connsiteY33" fmla="*/ 126430 h 399683"/>
                <a:gd name="connsiteX34" fmla="*/ 54260 w 607145"/>
                <a:gd name="connsiteY34" fmla="*/ 165644 h 399683"/>
                <a:gd name="connsiteX35" fmla="*/ 49714 w 607145"/>
                <a:gd name="connsiteY35" fmla="*/ 179850 h 399683"/>
                <a:gd name="connsiteX36" fmla="*/ 59099 w 607145"/>
                <a:gd name="connsiteY36" fmla="*/ 185562 h 399683"/>
                <a:gd name="connsiteX37" fmla="*/ 63939 w 607145"/>
                <a:gd name="connsiteY37" fmla="*/ 184390 h 399683"/>
                <a:gd name="connsiteX38" fmla="*/ 105147 w 607145"/>
                <a:gd name="connsiteY38" fmla="*/ 166376 h 399683"/>
                <a:gd name="connsiteX39" fmla="*/ 202962 w 607145"/>
                <a:gd name="connsiteY39" fmla="*/ 147922 h 399683"/>
                <a:gd name="connsiteX40" fmla="*/ 219680 w 607145"/>
                <a:gd name="connsiteY40" fmla="*/ 153049 h 399683"/>
                <a:gd name="connsiteX41" fmla="*/ 233905 w 607145"/>
                <a:gd name="connsiteY41" fmla="*/ 148801 h 399683"/>
                <a:gd name="connsiteX42" fmla="*/ 229652 w 607145"/>
                <a:gd name="connsiteY42" fmla="*/ 134448 h 399683"/>
                <a:gd name="connsiteX43" fmla="*/ 179418 w 607145"/>
                <a:gd name="connsiteY43" fmla="*/ 126430 h 399683"/>
                <a:gd name="connsiteX44" fmla="*/ 424341 w 607145"/>
                <a:gd name="connsiteY44" fmla="*/ 60293 h 399683"/>
                <a:gd name="connsiteX45" fmla="*/ 374104 w 607145"/>
                <a:gd name="connsiteY45" fmla="*/ 68396 h 399683"/>
                <a:gd name="connsiteX46" fmla="*/ 369850 w 607145"/>
                <a:gd name="connsiteY46" fmla="*/ 82602 h 399683"/>
                <a:gd name="connsiteX47" fmla="*/ 384076 w 607145"/>
                <a:gd name="connsiteY47" fmla="*/ 86996 h 399683"/>
                <a:gd name="connsiteX48" fmla="*/ 400942 w 607145"/>
                <a:gd name="connsiteY48" fmla="*/ 81724 h 399683"/>
                <a:gd name="connsiteX49" fmla="*/ 498471 w 607145"/>
                <a:gd name="connsiteY49" fmla="*/ 100177 h 399683"/>
                <a:gd name="connsiteX50" fmla="*/ 539828 w 607145"/>
                <a:gd name="connsiteY50" fmla="*/ 118192 h 399683"/>
                <a:gd name="connsiteX51" fmla="*/ 544668 w 607145"/>
                <a:gd name="connsiteY51" fmla="*/ 119363 h 399683"/>
                <a:gd name="connsiteX52" fmla="*/ 554054 w 607145"/>
                <a:gd name="connsiteY52" fmla="*/ 113651 h 399683"/>
                <a:gd name="connsiteX53" fmla="*/ 549508 w 607145"/>
                <a:gd name="connsiteY53" fmla="*/ 99445 h 399683"/>
                <a:gd name="connsiteX54" fmla="*/ 424341 w 607145"/>
                <a:gd name="connsiteY54" fmla="*/ 60293 h 399683"/>
                <a:gd name="connsiteX55" fmla="*/ 179418 w 607145"/>
                <a:gd name="connsiteY55" fmla="*/ 60293 h 399683"/>
                <a:gd name="connsiteX56" fmla="*/ 54260 w 607145"/>
                <a:gd name="connsiteY56" fmla="*/ 99445 h 399683"/>
                <a:gd name="connsiteX57" fmla="*/ 49714 w 607145"/>
                <a:gd name="connsiteY57" fmla="*/ 113651 h 399683"/>
                <a:gd name="connsiteX58" fmla="*/ 59099 w 607145"/>
                <a:gd name="connsiteY58" fmla="*/ 119363 h 399683"/>
                <a:gd name="connsiteX59" fmla="*/ 63939 w 607145"/>
                <a:gd name="connsiteY59" fmla="*/ 118192 h 399683"/>
                <a:gd name="connsiteX60" fmla="*/ 105147 w 607145"/>
                <a:gd name="connsiteY60" fmla="*/ 100177 h 399683"/>
                <a:gd name="connsiteX61" fmla="*/ 202962 w 607145"/>
                <a:gd name="connsiteY61" fmla="*/ 81724 h 399683"/>
                <a:gd name="connsiteX62" fmla="*/ 219680 w 607145"/>
                <a:gd name="connsiteY62" fmla="*/ 86996 h 399683"/>
                <a:gd name="connsiteX63" fmla="*/ 233905 w 607145"/>
                <a:gd name="connsiteY63" fmla="*/ 82602 h 399683"/>
                <a:gd name="connsiteX64" fmla="*/ 229652 w 607145"/>
                <a:gd name="connsiteY64" fmla="*/ 68396 h 399683"/>
                <a:gd name="connsiteX65" fmla="*/ 179418 w 607145"/>
                <a:gd name="connsiteY65" fmla="*/ 60293 h 399683"/>
                <a:gd name="connsiteX66" fmla="*/ 402115 w 607145"/>
                <a:gd name="connsiteY66" fmla="*/ 0 h 399683"/>
                <a:gd name="connsiteX67" fmla="*/ 607145 w 607145"/>
                <a:gd name="connsiteY67" fmla="*/ 64295 h 399683"/>
                <a:gd name="connsiteX68" fmla="*/ 607145 w 607145"/>
                <a:gd name="connsiteY68" fmla="*/ 399683 h 399683"/>
                <a:gd name="connsiteX69" fmla="*/ 398449 w 607145"/>
                <a:gd name="connsiteY69" fmla="*/ 341686 h 399683"/>
                <a:gd name="connsiteX70" fmla="*/ 315000 w 607145"/>
                <a:gd name="connsiteY70" fmla="*/ 370538 h 399683"/>
                <a:gd name="connsiteX71" fmla="*/ 313240 w 607145"/>
                <a:gd name="connsiteY71" fmla="*/ 372296 h 399683"/>
                <a:gd name="connsiteX72" fmla="*/ 313240 w 607145"/>
                <a:gd name="connsiteY72" fmla="*/ 50235 h 399683"/>
                <a:gd name="connsiteX73" fmla="*/ 314560 w 607145"/>
                <a:gd name="connsiteY73" fmla="*/ 45988 h 399683"/>
                <a:gd name="connsiteX74" fmla="*/ 402115 w 607145"/>
                <a:gd name="connsiteY74" fmla="*/ 0 h 399683"/>
                <a:gd name="connsiteX75" fmla="*/ 205015 w 607145"/>
                <a:gd name="connsiteY75" fmla="*/ 0 h 399683"/>
                <a:gd name="connsiteX76" fmla="*/ 292564 w 607145"/>
                <a:gd name="connsiteY76" fmla="*/ 45988 h 399683"/>
                <a:gd name="connsiteX77" fmla="*/ 292271 w 607145"/>
                <a:gd name="connsiteY77" fmla="*/ 47013 h 399683"/>
                <a:gd name="connsiteX78" fmla="*/ 292124 w 607145"/>
                <a:gd name="connsiteY78" fmla="*/ 49064 h 399683"/>
                <a:gd name="connsiteX79" fmla="*/ 292124 w 607145"/>
                <a:gd name="connsiteY79" fmla="*/ 370538 h 399683"/>
                <a:gd name="connsiteX80" fmla="*/ 208534 w 607145"/>
                <a:gd name="connsiteY80" fmla="*/ 341686 h 399683"/>
                <a:gd name="connsiteX81" fmla="*/ 0 w 607145"/>
                <a:gd name="connsiteY81" fmla="*/ 399683 h 399683"/>
                <a:gd name="connsiteX82" fmla="*/ 0 w 607145"/>
                <a:gd name="connsiteY82" fmla="*/ 64295 h 399683"/>
                <a:gd name="connsiteX83" fmla="*/ 205015 w 607145"/>
                <a:gd name="connsiteY83" fmla="*/ 0 h 399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607145" h="399683">
                  <a:moveTo>
                    <a:pt x="424341" y="192546"/>
                  </a:moveTo>
                  <a:cubicBezTo>
                    <a:pt x="405663" y="191228"/>
                    <a:pt x="388037" y="193178"/>
                    <a:pt x="374104" y="200647"/>
                  </a:cubicBezTo>
                  <a:cubicBezTo>
                    <a:pt x="368970" y="203430"/>
                    <a:pt x="367064" y="209728"/>
                    <a:pt x="369850" y="214854"/>
                  </a:cubicBezTo>
                  <a:cubicBezTo>
                    <a:pt x="372637" y="219980"/>
                    <a:pt x="378943" y="221884"/>
                    <a:pt x="384076" y="219247"/>
                  </a:cubicBezTo>
                  <a:cubicBezTo>
                    <a:pt x="388916" y="216611"/>
                    <a:pt x="394636" y="215000"/>
                    <a:pt x="400942" y="213975"/>
                  </a:cubicBezTo>
                  <a:cubicBezTo>
                    <a:pt x="428514" y="209874"/>
                    <a:pt x="467379" y="220566"/>
                    <a:pt x="498617" y="232429"/>
                  </a:cubicBezTo>
                  <a:cubicBezTo>
                    <a:pt x="515630" y="238873"/>
                    <a:pt x="530442" y="245610"/>
                    <a:pt x="539828" y="250443"/>
                  </a:cubicBezTo>
                  <a:cubicBezTo>
                    <a:pt x="541442" y="251322"/>
                    <a:pt x="543055" y="251615"/>
                    <a:pt x="544668" y="251615"/>
                  </a:cubicBezTo>
                  <a:cubicBezTo>
                    <a:pt x="548481" y="251615"/>
                    <a:pt x="552148" y="249564"/>
                    <a:pt x="554054" y="245903"/>
                  </a:cubicBezTo>
                  <a:cubicBezTo>
                    <a:pt x="556694" y="240777"/>
                    <a:pt x="554641" y="234479"/>
                    <a:pt x="549508" y="231843"/>
                  </a:cubicBezTo>
                  <a:cubicBezTo>
                    <a:pt x="545878" y="229866"/>
                    <a:pt x="480376" y="196501"/>
                    <a:pt x="424341" y="192546"/>
                  </a:cubicBezTo>
                  <a:close/>
                  <a:moveTo>
                    <a:pt x="179418" y="192544"/>
                  </a:moveTo>
                  <a:cubicBezTo>
                    <a:pt x="123386" y="196492"/>
                    <a:pt x="57889" y="229829"/>
                    <a:pt x="54260" y="231696"/>
                  </a:cubicBezTo>
                  <a:cubicBezTo>
                    <a:pt x="49127" y="234479"/>
                    <a:pt x="47074" y="240777"/>
                    <a:pt x="49714" y="245903"/>
                  </a:cubicBezTo>
                  <a:cubicBezTo>
                    <a:pt x="51620" y="249564"/>
                    <a:pt x="55287" y="251615"/>
                    <a:pt x="59099" y="251615"/>
                  </a:cubicBezTo>
                  <a:cubicBezTo>
                    <a:pt x="60713" y="251615"/>
                    <a:pt x="62472" y="251322"/>
                    <a:pt x="63939" y="250443"/>
                  </a:cubicBezTo>
                  <a:cubicBezTo>
                    <a:pt x="73324" y="245610"/>
                    <a:pt x="88136" y="238873"/>
                    <a:pt x="105147" y="232429"/>
                  </a:cubicBezTo>
                  <a:cubicBezTo>
                    <a:pt x="136383" y="220566"/>
                    <a:pt x="175245" y="209874"/>
                    <a:pt x="202962" y="213975"/>
                  </a:cubicBezTo>
                  <a:cubicBezTo>
                    <a:pt x="209121" y="215000"/>
                    <a:pt x="214840" y="216611"/>
                    <a:pt x="219680" y="219247"/>
                  </a:cubicBezTo>
                  <a:cubicBezTo>
                    <a:pt x="224812" y="221884"/>
                    <a:pt x="231118" y="219980"/>
                    <a:pt x="233905" y="214854"/>
                  </a:cubicBezTo>
                  <a:cubicBezTo>
                    <a:pt x="236691" y="209728"/>
                    <a:pt x="234784" y="203430"/>
                    <a:pt x="229652" y="200647"/>
                  </a:cubicBezTo>
                  <a:cubicBezTo>
                    <a:pt x="215720" y="193178"/>
                    <a:pt x="198095" y="191228"/>
                    <a:pt x="179418" y="192544"/>
                  </a:cubicBezTo>
                  <a:close/>
                  <a:moveTo>
                    <a:pt x="424341" y="126430"/>
                  </a:moveTo>
                  <a:cubicBezTo>
                    <a:pt x="405663" y="125093"/>
                    <a:pt x="388037" y="127016"/>
                    <a:pt x="374104" y="134448"/>
                  </a:cubicBezTo>
                  <a:cubicBezTo>
                    <a:pt x="368970" y="137231"/>
                    <a:pt x="367064" y="143675"/>
                    <a:pt x="369850" y="148801"/>
                  </a:cubicBezTo>
                  <a:cubicBezTo>
                    <a:pt x="372637" y="153927"/>
                    <a:pt x="378943" y="155831"/>
                    <a:pt x="384076" y="153049"/>
                  </a:cubicBezTo>
                  <a:cubicBezTo>
                    <a:pt x="388916" y="150559"/>
                    <a:pt x="394636" y="148801"/>
                    <a:pt x="400942" y="147922"/>
                  </a:cubicBezTo>
                  <a:cubicBezTo>
                    <a:pt x="428514" y="143822"/>
                    <a:pt x="467379" y="154513"/>
                    <a:pt x="498617" y="166376"/>
                  </a:cubicBezTo>
                  <a:cubicBezTo>
                    <a:pt x="515630" y="172820"/>
                    <a:pt x="530442" y="179557"/>
                    <a:pt x="539828" y="184390"/>
                  </a:cubicBezTo>
                  <a:cubicBezTo>
                    <a:pt x="541442" y="185123"/>
                    <a:pt x="543055" y="185562"/>
                    <a:pt x="544668" y="185562"/>
                  </a:cubicBezTo>
                  <a:cubicBezTo>
                    <a:pt x="548481" y="185562"/>
                    <a:pt x="552148" y="183512"/>
                    <a:pt x="554054" y="179850"/>
                  </a:cubicBezTo>
                  <a:cubicBezTo>
                    <a:pt x="556694" y="174724"/>
                    <a:pt x="554641" y="168280"/>
                    <a:pt x="549508" y="165644"/>
                  </a:cubicBezTo>
                  <a:cubicBezTo>
                    <a:pt x="545878" y="163777"/>
                    <a:pt x="480376" y="130439"/>
                    <a:pt x="424341" y="126430"/>
                  </a:cubicBezTo>
                  <a:close/>
                  <a:moveTo>
                    <a:pt x="179418" y="126430"/>
                  </a:moveTo>
                  <a:cubicBezTo>
                    <a:pt x="123386" y="130439"/>
                    <a:pt x="57889" y="163777"/>
                    <a:pt x="54260" y="165644"/>
                  </a:cubicBezTo>
                  <a:cubicBezTo>
                    <a:pt x="49127" y="168280"/>
                    <a:pt x="47074" y="174724"/>
                    <a:pt x="49714" y="179850"/>
                  </a:cubicBezTo>
                  <a:cubicBezTo>
                    <a:pt x="51620" y="183512"/>
                    <a:pt x="55287" y="185562"/>
                    <a:pt x="59099" y="185562"/>
                  </a:cubicBezTo>
                  <a:cubicBezTo>
                    <a:pt x="60713" y="185562"/>
                    <a:pt x="62472" y="185123"/>
                    <a:pt x="63939" y="184390"/>
                  </a:cubicBezTo>
                  <a:cubicBezTo>
                    <a:pt x="73324" y="179557"/>
                    <a:pt x="88136" y="172820"/>
                    <a:pt x="105147" y="166376"/>
                  </a:cubicBezTo>
                  <a:cubicBezTo>
                    <a:pt x="136383" y="154513"/>
                    <a:pt x="175245" y="143675"/>
                    <a:pt x="202962" y="147922"/>
                  </a:cubicBezTo>
                  <a:cubicBezTo>
                    <a:pt x="209121" y="148801"/>
                    <a:pt x="214840" y="150412"/>
                    <a:pt x="219680" y="153049"/>
                  </a:cubicBezTo>
                  <a:cubicBezTo>
                    <a:pt x="224812" y="155831"/>
                    <a:pt x="231265" y="153927"/>
                    <a:pt x="233905" y="148801"/>
                  </a:cubicBezTo>
                  <a:cubicBezTo>
                    <a:pt x="236691" y="143675"/>
                    <a:pt x="234784" y="137231"/>
                    <a:pt x="229652" y="134448"/>
                  </a:cubicBezTo>
                  <a:cubicBezTo>
                    <a:pt x="215720" y="127016"/>
                    <a:pt x="198095" y="125093"/>
                    <a:pt x="179418" y="126430"/>
                  </a:cubicBezTo>
                  <a:close/>
                  <a:moveTo>
                    <a:pt x="424341" y="60293"/>
                  </a:moveTo>
                  <a:cubicBezTo>
                    <a:pt x="405663" y="58977"/>
                    <a:pt x="388037" y="60927"/>
                    <a:pt x="374104" y="68396"/>
                  </a:cubicBezTo>
                  <a:cubicBezTo>
                    <a:pt x="368970" y="71179"/>
                    <a:pt x="367064" y="77476"/>
                    <a:pt x="369850" y="82602"/>
                  </a:cubicBezTo>
                  <a:cubicBezTo>
                    <a:pt x="372637" y="87728"/>
                    <a:pt x="378943" y="89632"/>
                    <a:pt x="384076" y="86996"/>
                  </a:cubicBezTo>
                  <a:cubicBezTo>
                    <a:pt x="388916" y="84360"/>
                    <a:pt x="394636" y="82749"/>
                    <a:pt x="400942" y="81724"/>
                  </a:cubicBezTo>
                  <a:cubicBezTo>
                    <a:pt x="428514" y="77623"/>
                    <a:pt x="467379" y="88314"/>
                    <a:pt x="498471" y="100177"/>
                  </a:cubicBezTo>
                  <a:cubicBezTo>
                    <a:pt x="515630" y="106621"/>
                    <a:pt x="530442" y="113358"/>
                    <a:pt x="539828" y="118192"/>
                  </a:cubicBezTo>
                  <a:cubicBezTo>
                    <a:pt x="541442" y="119070"/>
                    <a:pt x="543055" y="119363"/>
                    <a:pt x="544668" y="119363"/>
                  </a:cubicBezTo>
                  <a:cubicBezTo>
                    <a:pt x="548481" y="119363"/>
                    <a:pt x="552148" y="117313"/>
                    <a:pt x="554054" y="113651"/>
                  </a:cubicBezTo>
                  <a:cubicBezTo>
                    <a:pt x="556694" y="108525"/>
                    <a:pt x="554641" y="102228"/>
                    <a:pt x="549508" y="99445"/>
                  </a:cubicBezTo>
                  <a:cubicBezTo>
                    <a:pt x="545878" y="97578"/>
                    <a:pt x="480376" y="64240"/>
                    <a:pt x="424341" y="60293"/>
                  </a:cubicBezTo>
                  <a:close/>
                  <a:moveTo>
                    <a:pt x="179418" y="60293"/>
                  </a:moveTo>
                  <a:cubicBezTo>
                    <a:pt x="123386" y="64240"/>
                    <a:pt x="57889" y="97578"/>
                    <a:pt x="54260" y="99445"/>
                  </a:cubicBezTo>
                  <a:cubicBezTo>
                    <a:pt x="49127" y="102228"/>
                    <a:pt x="47074" y="108525"/>
                    <a:pt x="49714" y="113651"/>
                  </a:cubicBezTo>
                  <a:cubicBezTo>
                    <a:pt x="51620" y="117313"/>
                    <a:pt x="55287" y="119363"/>
                    <a:pt x="59099" y="119363"/>
                  </a:cubicBezTo>
                  <a:cubicBezTo>
                    <a:pt x="60713" y="119363"/>
                    <a:pt x="62472" y="119070"/>
                    <a:pt x="63939" y="118192"/>
                  </a:cubicBezTo>
                  <a:cubicBezTo>
                    <a:pt x="73324" y="113358"/>
                    <a:pt x="88136" y="106621"/>
                    <a:pt x="105147" y="100177"/>
                  </a:cubicBezTo>
                  <a:cubicBezTo>
                    <a:pt x="136383" y="88314"/>
                    <a:pt x="175245" y="77623"/>
                    <a:pt x="202962" y="81724"/>
                  </a:cubicBezTo>
                  <a:cubicBezTo>
                    <a:pt x="209121" y="82749"/>
                    <a:pt x="214840" y="84360"/>
                    <a:pt x="219680" y="86996"/>
                  </a:cubicBezTo>
                  <a:cubicBezTo>
                    <a:pt x="224812" y="89632"/>
                    <a:pt x="231265" y="87728"/>
                    <a:pt x="233905" y="82602"/>
                  </a:cubicBezTo>
                  <a:cubicBezTo>
                    <a:pt x="236691" y="77476"/>
                    <a:pt x="234784" y="71179"/>
                    <a:pt x="229652" y="68396"/>
                  </a:cubicBezTo>
                  <a:cubicBezTo>
                    <a:pt x="215720" y="60927"/>
                    <a:pt x="198095" y="58977"/>
                    <a:pt x="179418" y="60293"/>
                  </a:cubicBezTo>
                  <a:close/>
                  <a:moveTo>
                    <a:pt x="402115" y="0"/>
                  </a:moveTo>
                  <a:cubicBezTo>
                    <a:pt x="454179" y="0"/>
                    <a:pt x="523109" y="21676"/>
                    <a:pt x="607145" y="64295"/>
                  </a:cubicBezTo>
                  <a:lnTo>
                    <a:pt x="607145" y="399683"/>
                  </a:lnTo>
                  <a:cubicBezTo>
                    <a:pt x="570187" y="382548"/>
                    <a:pt x="474858" y="341686"/>
                    <a:pt x="398449" y="341686"/>
                  </a:cubicBezTo>
                  <a:cubicBezTo>
                    <a:pt x="356944" y="341686"/>
                    <a:pt x="331132" y="353988"/>
                    <a:pt x="315000" y="370538"/>
                  </a:cubicBezTo>
                  <a:cubicBezTo>
                    <a:pt x="314413" y="371124"/>
                    <a:pt x="313827" y="371710"/>
                    <a:pt x="313240" y="372296"/>
                  </a:cubicBezTo>
                  <a:lnTo>
                    <a:pt x="313240" y="50235"/>
                  </a:lnTo>
                  <a:cubicBezTo>
                    <a:pt x="313387" y="49356"/>
                    <a:pt x="313827" y="47892"/>
                    <a:pt x="314560" y="45988"/>
                  </a:cubicBezTo>
                  <a:cubicBezTo>
                    <a:pt x="319400" y="33100"/>
                    <a:pt x="338319" y="0"/>
                    <a:pt x="402115" y="0"/>
                  </a:cubicBezTo>
                  <a:close/>
                  <a:moveTo>
                    <a:pt x="205015" y="0"/>
                  </a:moveTo>
                  <a:cubicBezTo>
                    <a:pt x="268954" y="0"/>
                    <a:pt x="287725" y="33246"/>
                    <a:pt x="292564" y="45988"/>
                  </a:cubicBezTo>
                  <a:cubicBezTo>
                    <a:pt x="292417" y="46574"/>
                    <a:pt x="292271" y="47013"/>
                    <a:pt x="292271" y="47013"/>
                  </a:cubicBezTo>
                  <a:cubicBezTo>
                    <a:pt x="292124" y="47745"/>
                    <a:pt x="292124" y="48331"/>
                    <a:pt x="292124" y="49064"/>
                  </a:cubicBezTo>
                  <a:lnTo>
                    <a:pt x="292124" y="370538"/>
                  </a:lnTo>
                  <a:cubicBezTo>
                    <a:pt x="275993" y="353988"/>
                    <a:pt x="250183" y="341686"/>
                    <a:pt x="208534" y="341686"/>
                  </a:cubicBezTo>
                  <a:cubicBezTo>
                    <a:pt x="132277" y="341686"/>
                    <a:pt x="36809" y="382548"/>
                    <a:pt x="0" y="399683"/>
                  </a:cubicBezTo>
                  <a:lnTo>
                    <a:pt x="0" y="64295"/>
                  </a:lnTo>
                  <a:cubicBezTo>
                    <a:pt x="84030" y="21676"/>
                    <a:pt x="152955" y="0"/>
                    <a:pt x="205015"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2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Microsoft YaHei"/>
                <a:cs typeface="+mn-ea"/>
              </a:endParaRPr>
            </a:p>
          </p:txBody>
        </p:sp>
      </p:grpSp>
      <p:cxnSp>
        <p:nvCxnSpPr>
          <p:cNvPr id="85" name="直接连接符 84">
            <a:extLst>
              <a:ext uri="{FF2B5EF4-FFF2-40B4-BE49-F238E27FC236}">
                <a16:creationId xmlns:a16="http://schemas.microsoft.com/office/drawing/2014/main" id="{C93674D7-0279-4C99-9752-41ADBBA46CDA}"/>
              </a:ext>
            </a:extLst>
          </p:cNvPr>
          <p:cNvCxnSpPr>
            <a:cxnSpLocks/>
          </p:cNvCxnSpPr>
          <p:nvPr/>
        </p:nvCxnSpPr>
        <p:spPr>
          <a:xfrm>
            <a:off x="6823968" y="1336146"/>
            <a:ext cx="3798000" cy="0"/>
          </a:xfrm>
          <a:prstGeom prst="line">
            <a:avLst/>
          </a:prstGeom>
          <a:ln w="12700" cap="rnd">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6" name="直接连接符 85">
            <a:extLst>
              <a:ext uri="{FF2B5EF4-FFF2-40B4-BE49-F238E27FC236}">
                <a16:creationId xmlns:a16="http://schemas.microsoft.com/office/drawing/2014/main" id="{A388012E-A1F0-403D-97D5-EC915AA4165F}"/>
              </a:ext>
            </a:extLst>
          </p:cNvPr>
          <p:cNvCxnSpPr>
            <a:cxnSpLocks/>
          </p:cNvCxnSpPr>
          <p:nvPr/>
        </p:nvCxnSpPr>
        <p:spPr>
          <a:xfrm>
            <a:off x="7068620" y="2284759"/>
            <a:ext cx="3798000" cy="0"/>
          </a:xfrm>
          <a:prstGeom prst="line">
            <a:avLst/>
          </a:prstGeom>
          <a:ln w="12700" cap="rnd">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7" name="直接连接符 86">
            <a:extLst>
              <a:ext uri="{FF2B5EF4-FFF2-40B4-BE49-F238E27FC236}">
                <a16:creationId xmlns:a16="http://schemas.microsoft.com/office/drawing/2014/main" id="{1A8581EA-4329-4F98-AE2B-8D273877870F}"/>
              </a:ext>
            </a:extLst>
          </p:cNvPr>
          <p:cNvCxnSpPr>
            <a:cxnSpLocks/>
          </p:cNvCxnSpPr>
          <p:nvPr/>
        </p:nvCxnSpPr>
        <p:spPr>
          <a:xfrm>
            <a:off x="7206183" y="3233372"/>
            <a:ext cx="3798745" cy="0"/>
          </a:xfrm>
          <a:prstGeom prst="line">
            <a:avLst/>
          </a:prstGeom>
          <a:ln w="12700" cap="rnd">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8" name="直接连接符 87">
            <a:extLst>
              <a:ext uri="{FF2B5EF4-FFF2-40B4-BE49-F238E27FC236}">
                <a16:creationId xmlns:a16="http://schemas.microsoft.com/office/drawing/2014/main" id="{7DF40EF1-8682-4D85-BC46-F75C7421A2D4}"/>
              </a:ext>
            </a:extLst>
          </p:cNvPr>
          <p:cNvCxnSpPr>
            <a:cxnSpLocks/>
          </p:cNvCxnSpPr>
          <p:nvPr/>
        </p:nvCxnSpPr>
        <p:spPr>
          <a:xfrm flipV="1">
            <a:off x="6823968" y="6076961"/>
            <a:ext cx="3798000" cy="0"/>
          </a:xfrm>
          <a:prstGeom prst="line">
            <a:avLst/>
          </a:prstGeom>
          <a:ln w="12700" cap="rnd">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9" name="直接连接符 88">
            <a:extLst>
              <a:ext uri="{FF2B5EF4-FFF2-40B4-BE49-F238E27FC236}">
                <a16:creationId xmlns:a16="http://schemas.microsoft.com/office/drawing/2014/main" id="{09031938-941C-40FE-87F7-33AE6BEABDED}"/>
              </a:ext>
            </a:extLst>
          </p:cNvPr>
          <p:cNvCxnSpPr>
            <a:cxnSpLocks/>
          </p:cNvCxnSpPr>
          <p:nvPr/>
        </p:nvCxnSpPr>
        <p:spPr>
          <a:xfrm flipV="1">
            <a:off x="7068620" y="5128348"/>
            <a:ext cx="3798000" cy="0"/>
          </a:xfrm>
          <a:prstGeom prst="line">
            <a:avLst/>
          </a:prstGeom>
          <a:ln w="12700" cap="rnd">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0" name="直接连接符 89">
            <a:extLst>
              <a:ext uri="{FF2B5EF4-FFF2-40B4-BE49-F238E27FC236}">
                <a16:creationId xmlns:a16="http://schemas.microsoft.com/office/drawing/2014/main" id="{E069E8F6-4409-4B8C-8F8C-B9E6E84BA77B}"/>
              </a:ext>
            </a:extLst>
          </p:cNvPr>
          <p:cNvCxnSpPr>
            <a:cxnSpLocks/>
          </p:cNvCxnSpPr>
          <p:nvPr/>
        </p:nvCxnSpPr>
        <p:spPr>
          <a:xfrm flipV="1">
            <a:off x="7206183" y="4179735"/>
            <a:ext cx="3798000" cy="0"/>
          </a:xfrm>
          <a:prstGeom prst="line">
            <a:avLst/>
          </a:prstGeom>
          <a:ln w="12700" cap="rnd">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91" name="组合 90">
            <a:extLst>
              <a:ext uri="{FF2B5EF4-FFF2-40B4-BE49-F238E27FC236}">
                <a16:creationId xmlns:a16="http://schemas.microsoft.com/office/drawing/2014/main" id="{396FFB86-04FA-457C-A1D0-17FCB8673C9E}"/>
              </a:ext>
            </a:extLst>
          </p:cNvPr>
          <p:cNvGrpSpPr/>
          <p:nvPr/>
        </p:nvGrpSpPr>
        <p:grpSpPr>
          <a:xfrm>
            <a:off x="6880535" y="723491"/>
            <a:ext cx="817163" cy="732782"/>
            <a:chOff x="7575067" y="723491"/>
            <a:chExt cx="817163" cy="732782"/>
          </a:xfrm>
        </p:grpSpPr>
        <p:sp>
          <p:nvSpPr>
            <p:cNvPr id="92" name="文本框 91">
              <a:extLst>
                <a:ext uri="{FF2B5EF4-FFF2-40B4-BE49-F238E27FC236}">
                  <a16:creationId xmlns:a16="http://schemas.microsoft.com/office/drawing/2014/main" id="{FE8EB9BC-FBA9-4C82-8FFF-6F377A6E3639}"/>
                </a:ext>
              </a:extLst>
            </p:cNvPr>
            <p:cNvSpPr txBox="1"/>
            <p:nvPr/>
          </p:nvSpPr>
          <p:spPr>
            <a:xfrm>
              <a:off x="7575067" y="748387"/>
              <a:ext cx="787395"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b="0" i="0" u="none" strike="noStrike" kern="1200" cap="none" spc="0" normalizeH="0" baseline="0" noProof="0" dirty="0">
                  <a:ln>
                    <a:noFill/>
                  </a:ln>
                  <a:pattFill prst="narHorz">
                    <a:fgClr>
                      <a:prstClr val="white">
                        <a:lumMod val="75000"/>
                      </a:prstClr>
                    </a:fgClr>
                    <a:bgClr>
                      <a:prstClr val="white"/>
                    </a:bgClr>
                  </a:pattFill>
                  <a:effectLst/>
                  <a:uLnTx/>
                  <a:uFillTx/>
                  <a:latin typeface="Microsoft YaHei"/>
                  <a:ea typeface="Microsoft YaHei"/>
                  <a:cs typeface="+mn-ea"/>
                </a:rPr>
                <a:t>01</a:t>
              </a:r>
              <a:endParaRPr kumimoji="0" lang="zh-CN" altLang="en-US" sz="4000" b="0" i="0" u="none" strike="noStrike" kern="1200" cap="none" spc="0" normalizeH="0" baseline="0" noProof="0" dirty="0">
                <a:ln>
                  <a:noFill/>
                </a:ln>
                <a:pattFill prst="narHorz">
                  <a:fgClr>
                    <a:prstClr val="white">
                      <a:lumMod val="75000"/>
                    </a:prstClr>
                  </a:fgClr>
                  <a:bgClr>
                    <a:prstClr val="white"/>
                  </a:bgClr>
                </a:pattFill>
                <a:effectLst/>
                <a:uLnTx/>
                <a:uFillTx/>
                <a:latin typeface="Microsoft YaHei"/>
                <a:ea typeface="Microsoft YaHei"/>
                <a:cs typeface="+mn-ea"/>
              </a:endParaRPr>
            </a:p>
          </p:txBody>
        </p:sp>
        <p:sp>
          <p:nvSpPr>
            <p:cNvPr id="93" name="文本框 92">
              <a:extLst>
                <a:ext uri="{FF2B5EF4-FFF2-40B4-BE49-F238E27FC236}">
                  <a16:creationId xmlns:a16="http://schemas.microsoft.com/office/drawing/2014/main" id="{ACAB0F79-B2DC-4159-A5E5-74B98F7E7859}"/>
                </a:ext>
              </a:extLst>
            </p:cNvPr>
            <p:cNvSpPr txBox="1"/>
            <p:nvPr/>
          </p:nvSpPr>
          <p:spPr>
            <a:xfrm>
              <a:off x="7592006" y="723491"/>
              <a:ext cx="800224" cy="707886"/>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b="1" i="0" u="none" strike="noStrike" kern="1200" cap="none" spc="0" normalizeH="0" baseline="0" noProof="0" dirty="0">
                  <a:ln>
                    <a:noFill/>
                  </a:ln>
                  <a:solidFill>
                    <a:srgbClr val="FFCC00"/>
                  </a:solidFill>
                  <a:effectLst/>
                  <a:uLnTx/>
                  <a:uFillTx/>
                  <a:latin typeface="Microsoft YaHei"/>
                  <a:ea typeface="Microsoft YaHei"/>
                  <a:cs typeface="+mn-ea"/>
                </a:rPr>
                <a:t>01</a:t>
              </a:r>
              <a:endParaRPr kumimoji="0" lang="zh-CN" altLang="en-US" sz="4000" b="1" i="0" u="none" strike="noStrike" kern="1200" cap="none" spc="0" normalizeH="0" baseline="0" noProof="0" dirty="0">
                <a:ln>
                  <a:noFill/>
                </a:ln>
                <a:solidFill>
                  <a:srgbClr val="FFCC00"/>
                </a:solidFill>
                <a:effectLst/>
                <a:uLnTx/>
                <a:uFillTx/>
                <a:latin typeface="Microsoft YaHei"/>
                <a:ea typeface="Microsoft YaHei"/>
                <a:cs typeface="+mn-ea"/>
              </a:endParaRPr>
            </a:p>
          </p:txBody>
        </p:sp>
      </p:grpSp>
      <p:grpSp>
        <p:nvGrpSpPr>
          <p:cNvPr id="94" name="组合 93">
            <a:extLst>
              <a:ext uri="{FF2B5EF4-FFF2-40B4-BE49-F238E27FC236}">
                <a16:creationId xmlns:a16="http://schemas.microsoft.com/office/drawing/2014/main" id="{FB0B253D-26D6-49FB-BE1B-91B4170C5859}"/>
              </a:ext>
            </a:extLst>
          </p:cNvPr>
          <p:cNvGrpSpPr/>
          <p:nvPr/>
        </p:nvGrpSpPr>
        <p:grpSpPr>
          <a:xfrm>
            <a:off x="7163048" y="1668314"/>
            <a:ext cx="817163" cy="732782"/>
            <a:chOff x="7857580" y="1668314"/>
            <a:chExt cx="817163" cy="732782"/>
          </a:xfrm>
        </p:grpSpPr>
        <p:sp>
          <p:nvSpPr>
            <p:cNvPr id="95" name="文本框 94">
              <a:extLst>
                <a:ext uri="{FF2B5EF4-FFF2-40B4-BE49-F238E27FC236}">
                  <a16:creationId xmlns:a16="http://schemas.microsoft.com/office/drawing/2014/main" id="{4F124A12-56C1-48BB-A606-81F9003A23C9}"/>
                </a:ext>
              </a:extLst>
            </p:cNvPr>
            <p:cNvSpPr txBox="1"/>
            <p:nvPr/>
          </p:nvSpPr>
          <p:spPr>
            <a:xfrm>
              <a:off x="7857580" y="1693210"/>
              <a:ext cx="787395"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b="0" i="0" u="none" strike="noStrike" kern="1200" cap="none" spc="0" normalizeH="0" baseline="0" noProof="0" dirty="0">
                  <a:ln>
                    <a:noFill/>
                  </a:ln>
                  <a:pattFill prst="narHorz">
                    <a:fgClr>
                      <a:prstClr val="white">
                        <a:lumMod val="75000"/>
                      </a:prstClr>
                    </a:fgClr>
                    <a:bgClr>
                      <a:prstClr val="white"/>
                    </a:bgClr>
                  </a:pattFill>
                  <a:effectLst/>
                  <a:uLnTx/>
                  <a:uFillTx/>
                  <a:latin typeface="Microsoft YaHei"/>
                  <a:ea typeface="Microsoft YaHei"/>
                  <a:cs typeface="+mn-ea"/>
                </a:rPr>
                <a:t>02</a:t>
              </a:r>
              <a:endParaRPr kumimoji="0" lang="zh-CN" altLang="en-US" sz="4000" b="0" i="0" u="none" strike="noStrike" kern="1200" cap="none" spc="0" normalizeH="0" baseline="0" noProof="0" dirty="0">
                <a:ln>
                  <a:noFill/>
                </a:ln>
                <a:pattFill prst="narHorz">
                  <a:fgClr>
                    <a:prstClr val="white">
                      <a:lumMod val="75000"/>
                    </a:prstClr>
                  </a:fgClr>
                  <a:bgClr>
                    <a:prstClr val="white"/>
                  </a:bgClr>
                </a:pattFill>
                <a:effectLst/>
                <a:uLnTx/>
                <a:uFillTx/>
                <a:latin typeface="Microsoft YaHei"/>
                <a:ea typeface="Microsoft YaHei"/>
                <a:cs typeface="+mn-ea"/>
              </a:endParaRPr>
            </a:p>
          </p:txBody>
        </p:sp>
        <p:sp>
          <p:nvSpPr>
            <p:cNvPr id="96" name="文本框 95">
              <a:extLst>
                <a:ext uri="{FF2B5EF4-FFF2-40B4-BE49-F238E27FC236}">
                  <a16:creationId xmlns:a16="http://schemas.microsoft.com/office/drawing/2014/main" id="{F1AF35F8-2F47-47FF-838C-42CDC73EFE0F}"/>
                </a:ext>
              </a:extLst>
            </p:cNvPr>
            <p:cNvSpPr txBox="1"/>
            <p:nvPr/>
          </p:nvSpPr>
          <p:spPr>
            <a:xfrm>
              <a:off x="7874519" y="1668314"/>
              <a:ext cx="800224" cy="707886"/>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b="1" i="0" u="none" strike="noStrike" kern="1200" cap="none" spc="0" normalizeH="0" baseline="0" noProof="0" dirty="0">
                  <a:ln>
                    <a:noFill/>
                  </a:ln>
                  <a:solidFill>
                    <a:srgbClr val="FFCC00"/>
                  </a:solidFill>
                  <a:effectLst/>
                  <a:uLnTx/>
                  <a:uFillTx/>
                  <a:latin typeface="Microsoft YaHei"/>
                  <a:ea typeface="Microsoft YaHei"/>
                  <a:cs typeface="+mn-ea"/>
                </a:rPr>
                <a:t>02</a:t>
              </a:r>
              <a:endParaRPr kumimoji="0" lang="zh-CN" altLang="en-US" sz="4000" b="1" i="0" u="none" strike="noStrike" kern="1200" cap="none" spc="0" normalizeH="0" baseline="0" noProof="0" dirty="0">
                <a:ln>
                  <a:noFill/>
                </a:ln>
                <a:solidFill>
                  <a:srgbClr val="FFCC00"/>
                </a:solidFill>
                <a:effectLst/>
                <a:uLnTx/>
                <a:uFillTx/>
                <a:latin typeface="Microsoft YaHei"/>
                <a:ea typeface="Microsoft YaHei"/>
                <a:cs typeface="+mn-ea"/>
              </a:endParaRPr>
            </a:p>
          </p:txBody>
        </p:sp>
      </p:grpSp>
      <p:grpSp>
        <p:nvGrpSpPr>
          <p:cNvPr id="97" name="组合 96">
            <a:extLst>
              <a:ext uri="{FF2B5EF4-FFF2-40B4-BE49-F238E27FC236}">
                <a16:creationId xmlns:a16="http://schemas.microsoft.com/office/drawing/2014/main" id="{8484C454-B0BF-48F2-BA39-E6201123CFF2}"/>
              </a:ext>
            </a:extLst>
          </p:cNvPr>
          <p:cNvGrpSpPr/>
          <p:nvPr/>
        </p:nvGrpSpPr>
        <p:grpSpPr>
          <a:xfrm>
            <a:off x="7349460" y="2617467"/>
            <a:ext cx="817163" cy="732782"/>
            <a:chOff x="8043992" y="2617467"/>
            <a:chExt cx="817163" cy="732782"/>
          </a:xfrm>
        </p:grpSpPr>
        <p:sp>
          <p:nvSpPr>
            <p:cNvPr id="98" name="文本框 97">
              <a:extLst>
                <a:ext uri="{FF2B5EF4-FFF2-40B4-BE49-F238E27FC236}">
                  <a16:creationId xmlns:a16="http://schemas.microsoft.com/office/drawing/2014/main" id="{F4E6D3BF-B08B-4984-928F-5C2C0D33E76C}"/>
                </a:ext>
              </a:extLst>
            </p:cNvPr>
            <p:cNvSpPr txBox="1"/>
            <p:nvPr/>
          </p:nvSpPr>
          <p:spPr>
            <a:xfrm>
              <a:off x="8043992" y="2642363"/>
              <a:ext cx="787395"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b="0" i="0" u="none" strike="noStrike" kern="1200" cap="none" spc="0" normalizeH="0" baseline="0" noProof="0" dirty="0">
                  <a:ln>
                    <a:noFill/>
                  </a:ln>
                  <a:pattFill prst="narHorz">
                    <a:fgClr>
                      <a:prstClr val="white">
                        <a:lumMod val="75000"/>
                      </a:prstClr>
                    </a:fgClr>
                    <a:bgClr>
                      <a:prstClr val="white"/>
                    </a:bgClr>
                  </a:pattFill>
                  <a:effectLst/>
                  <a:uLnTx/>
                  <a:uFillTx/>
                  <a:latin typeface="Microsoft YaHei"/>
                  <a:ea typeface="Microsoft YaHei"/>
                  <a:cs typeface="+mn-ea"/>
                </a:rPr>
                <a:t>03</a:t>
              </a:r>
              <a:endParaRPr kumimoji="0" lang="zh-CN" altLang="en-US" sz="4000" b="0" i="0" u="none" strike="noStrike" kern="1200" cap="none" spc="0" normalizeH="0" baseline="0" noProof="0" dirty="0">
                <a:ln>
                  <a:noFill/>
                </a:ln>
                <a:pattFill prst="narHorz">
                  <a:fgClr>
                    <a:prstClr val="white">
                      <a:lumMod val="75000"/>
                    </a:prstClr>
                  </a:fgClr>
                  <a:bgClr>
                    <a:prstClr val="white"/>
                  </a:bgClr>
                </a:pattFill>
                <a:effectLst/>
                <a:uLnTx/>
                <a:uFillTx/>
                <a:latin typeface="Microsoft YaHei"/>
                <a:ea typeface="Microsoft YaHei"/>
                <a:cs typeface="+mn-ea"/>
              </a:endParaRPr>
            </a:p>
          </p:txBody>
        </p:sp>
        <p:sp>
          <p:nvSpPr>
            <p:cNvPr id="99" name="文本框 98">
              <a:extLst>
                <a:ext uri="{FF2B5EF4-FFF2-40B4-BE49-F238E27FC236}">
                  <a16:creationId xmlns:a16="http://schemas.microsoft.com/office/drawing/2014/main" id="{BEA9C7F9-78F6-4599-9D99-42CF0CBC626E}"/>
                </a:ext>
              </a:extLst>
            </p:cNvPr>
            <p:cNvSpPr txBox="1"/>
            <p:nvPr/>
          </p:nvSpPr>
          <p:spPr>
            <a:xfrm>
              <a:off x="8060931" y="2617467"/>
              <a:ext cx="800224" cy="707886"/>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b="1" i="0" u="none" strike="noStrike" kern="1200" cap="none" spc="0" normalizeH="0" baseline="0" noProof="0" dirty="0">
                  <a:ln>
                    <a:noFill/>
                  </a:ln>
                  <a:solidFill>
                    <a:srgbClr val="FFCC00"/>
                  </a:solidFill>
                  <a:effectLst/>
                  <a:uLnTx/>
                  <a:uFillTx/>
                  <a:latin typeface="Microsoft YaHei"/>
                  <a:ea typeface="Microsoft YaHei"/>
                  <a:cs typeface="+mn-ea"/>
                </a:rPr>
                <a:t>03</a:t>
              </a:r>
              <a:endParaRPr kumimoji="0" lang="zh-CN" altLang="en-US" sz="4000" b="1" i="0" u="none" strike="noStrike" kern="1200" cap="none" spc="0" normalizeH="0" baseline="0" noProof="0" dirty="0">
                <a:ln>
                  <a:noFill/>
                </a:ln>
                <a:solidFill>
                  <a:srgbClr val="FFCC00"/>
                </a:solidFill>
                <a:effectLst/>
                <a:uLnTx/>
                <a:uFillTx/>
                <a:latin typeface="Microsoft YaHei"/>
                <a:ea typeface="Microsoft YaHei"/>
                <a:cs typeface="+mn-ea"/>
              </a:endParaRPr>
            </a:p>
          </p:txBody>
        </p:sp>
      </p:grpSp>
      <p:grpSp>
        <p:nvGrpSpPr>
          <p:cNvPr id="100" name="组合 99">
            <a:extLst>
              <a:ext uri="{FF2B5EF4-FFF2-40B4-BE49-F238E27FC236}">
                <a16:creationId xmlns:a16="http://schemas.microsoft.com/office/drawing/2014/main" id="{5EF72BCB-9C09-48D8-B735-11537DB31844}"/>
              </a:ext>
            </a:extLst>
          </p:cNvPr>
          <p:cNvGrpSpPr/>
          <p:nvPr/>
        </p:nvGrpSpPr>
        <p:grpSpPr>
          <a:xfrm>
            <a:off x="7349460" y="3562419"/>
            <a:ext cx="817163" cy="732782"/>
            <a:chOff x="8043992" y="3562419"/>
            <a:chExt cx="817163" cy="732782"/>
          </a:xfrm>
        </p:grpSpPr>
        <p:sp>
          <p:nvSpPr>
            <p:cNvPr id="101" name="文本框 100">
              <a:extLst>
                <a:ext uri="{FF2B5EF4-FFF2-40B4-BE49-F238E27FC236}">
                  <a16:creationId xmlns:a16="http://schemas.microsoft.com/office/drawing/2014/main" id="{E6392231-4727-4271-BCC8-374E81E027CB}"/>
                </a:ext>
              </a:extLst>
            </p:cNvPr>
            <p:cNvSpPr txBox="1"/>
            <p:nvPr/>
          </p:nvSpPr>
          <p:spPr>
            <a:xfrm>
              <a:off x="8043992" y="3587315"/>
              <a:ext cx="787395"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b="0" i="0" u="none" strike="noStrike" kern="1200" cap="none" spc="0" normalizeH="0" baseline="0" noProof="0" dirty="0">
                  <a:ln>
                    <a:noFill/>
                  </a:ln>
                  <a:pattFill prst="narHorz">
                    <a:fgClr>
                      <a:prstClr val="white">
                        <a:lumMod val="75000"/>
                      </a:prstClr>
                    </a:fgClr>
                    <a:bgClr>
                      <a:prstClr val="white"/>
                    </a:bgClr>
                  </a:pattFill>
                  <a:effectLst/>
                  <a:uLnTx/>
                  <a:uFillTx/>
                  <a:latin typeface="Microsoft YaHei"/>
                  <a:ea typeface="Microsoft YaHei"/>
                  <a:cs typeface="+mn-ea"/>
                </a:rPr>
                <a:t>04</a:t>
              </a:r>
              <a:endParaRPr kumimoji="0" lang="zh-CN" altLang="en-US" sz="4000" b="0" i="0" u="none" strike="noStrike" kern="1200" cap="none" spc="0" normalizeH="0" baseline="0" noProof="0" dirty="0">
                <a:ln>
                  <a:noFill/>
                </a:ln>
                <a:pattFill prst="narHorz">
                  <a:fgClr>
                    <a:prstClr val="white">
                      <a:lumMod val="75000"/>
                    </a:prstClr>
                  </a:fgClr>
                  <a:bgClr>
                    <a:prstClr val="white"/>
                  </a:bgClr>
                </a:pattFill>
                <a:effectLst/>
                <a:uLnTx/>
                <a:uFillTx/>
                <a:latin typeface="Microsoft YaHei"/>
                <a:ea typeface="Microsoft YaHei"/>
                <a:cs typeface="+mn-ea"/>
              </a:endParaRPr>
            </a:p>
          </p:txBody>
        </p:sp>
        <p:sp>
          <p:nvSpPr>
            <p:cNvPr id="102" name="文本框 101">
              <a:extLst>
                <a:ext uri="{FF2B5EF4-FFF2-40B4-BE49-F238E27FC236}">
                  <a16:creationId xmlns:a16="http://schemas.microsoft.com/office/drawing/2014/main" id="{7F0F6B2E-C6F1-4657-B42B-3955710EDD6D}"/>
                </a:ext>
              </a:extLst>
            </p:cNvPr>
            <p:cNvSpPr txBox="1"/>
            <p:nvPr/>
          </p:nvSpPr>
          <p:spPr>
            <a:xfrm>
              <a:off x="8060931" y="3562419"/>
              <a:ext cx="800224" cy="707886"/>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b="1" i="0" u="none" strike="noStrike" kern="1200" cap="none" spc="0" normalizeH="0" baseline="0" noProof="0" dirty="0">
                  <a:ln>
                    <a:noFill/>
                  </a:ln>
                  <a:solidFill>
                    <a:srgbClr val="FFCC00"/>
                  </a:solidFill>
                  <a:effectLst/>
                  <a:uLnTx/>
                  <a:uFillTx/>
                  <a:latin typeface="Microsoft YaHei"/>
                  <a:ea typeface="Microsoft YaHei"/>
                  <a:cs typeface="+mn-ea"/>
                </a:rPr>
                <a:t>04</a:t>
              </a:r>
              <a:endParaRPr kumimoji="0" lang="zh-CN" altLang="en-US" sz="4000" b="1" i="0" u="none" strike="noStrike" kern="1200" cap="none" spc="0" normalizeH="0" baseline="0" noProof="0" dirty="0">
                <a:ln>
                  <a:noFill/>
                </a:ln>
                <a:solidFill>
                  <a:srgbClr val="FFCC00"/>
                </a:solidFill>
                <a:effectLst/>
                <a:uLnTx/>
                <a:uFillTx/>
                <a:latin typeface="Microsoft YaHei"/>
                <a:ea typeface="Microsoft YaHei"/>
                <a:cs typeface="+mn-ea"/>
              </a:endParaRPr>
            </a:p>
          </p:txBody>
        </p:sp>
      </p:grpSp>
      <p:grpSp>
        <p:nvGrpSpPr>
          <p:cNvPr id="103" name="组合 102">
            <a:extLst>
              <a:ext uri="{FF2B5EF4-FFF2-40B4-BE49-F238E27FC236}">
                <a16:creationId xmlns:a16="http://schemas.microsoft.com/office/drawing/2014/main" id="{EBDE7E0D-5DFF-4822-98B5-4185F75B97C5}"/>
              </a:ext>
            </a:extLst>
          </p:cNvPr>
          <p:cNvGrpSpPr/>
          <p:nvPr/>
        </p:nvGrpSpPr>
        <p:grpSpPr>
          <a:xfrm>
            <a:off x="7163048" y="4507318"/>
            <a:ext cx="817163" cy="732782"/>
            <a:chOff x="7857580" y="4507318"/>
            <a:chExt cx="817163" cy="732782"/>
          </a:xfrm>
        </p:grpSpPr>
        <p:sp>
          <p:nvSpPr>
            <p:cNvPr id="104" name="文本框 103">
              <a:extLst>
                <a:ext uri="{FF2B5EF4-FFF2-40B4-BE49-F238E27FC236}">
                  <a16:creationId xmlns:a16="http://schemas.microsoft.com/office/drawing/2014/main" id="{5C94896A-48FE-4CF7-8FB7-939262906258}"/>
                </a:ext>
              </a:extLst>
            </p:cNvPr>
            <p:cNvSpPr txBox="1"/>
            <p:nvPr/>
          </p:nvSpPr>
          <p:spPr>
            <a:xfrm>
              <a:off x="7857580" y="4532214"/>
              <a:ext cx="787395"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b="0" i="0" u="none" strike="noStrike" kern="1200" cap="none" spc="0" normalizeH="0" baseline="0" noProof="0" dirty="0">
                  <a:ln>
                    <a:noFill/>
                  </a:ln>
                  <a:pattFill prst="narHorz">
                    <a:fgClr>
                      <a:prstClr val="white">
                        <a:lumMod val="75000"/>
                      </a:prstClr>
                    </a:fgClr>
                    <a:bgClr>
                      <a:prstClr val="white"/>
                    </a:bgClr>
                  </a:pattFill>
                  <a:effectLst/>
                  <a:uLnTx/>
                  <a:uFillTx/>
                  <a:latin typeface="Microsoft YaHei"/>
                  <a:ea typeface="Microsoft YaHei"/>
                  <a:cs typeface="+mn-ea"/>
                </a:rPr>
                <a:t>05</a:t>
              </a:r>
              <a:endParaRPr kumimoji="0" lang="zh-CN" altLang="en-US" sz="4000" b="0" i="0" u="none" strike="noStrike" kern="1200" cap="none" spc="0" normalizeH="0" baseline="0" noProof="0" dirty="0">
                <a:ln>
                  <a:noFill/>
                </a:ln>
                <a:pattFill prst="narHorz">
                  <a:fgClr>
                    <a:prstClr val="white">
                      <a:lumMod val="75000"/>
                    </a:prstClr>
                  </a:fgClr>
                  <a:bgClr>
                    <a:prstClr val="white"/>
                  </a:bgClr>
                </a:pattFill>
                <a:effectLst/>
                <a:uLnTx/>
                <a:uFillTx/>
                <a:latin typeface="Microsoft YaHei"/>
                <a:ea typeface="Microsoft YaHei"/>
                <a:cs typeface="+mn-ea"/>
              </a:endParaRPr>
            </a:p>
          </p:txBody>
        </p:sp>
        <p:sp>
          <p:nvSpPr>
            <p:cNvPr id="105" name="文本框 104">
              <a:extLst>
                <a:ext uri="{FF2B5EF4-FFF2-40B4-BE49-F238E27FC236}">
                  <a16:creationId xmlns:a16="http://schemas.microsoft.com/office/drawing/2014/main" id="{ABC2E59C-BD7D-4D50-B3BA-ED3A8B465992}"/>
                </a:ext>
              </a:extLst>
            </p:cNvPr>
            <p:cNvSpPr txBox="1"/>
            <p:nvPr/>
          </p:nvSpPr>
          <p:spPr>
            <a:xfrm>
              <a:off x="7874519" y="4507318"/>
              <a:ext cx="800224" cy="707886"/>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b="1" i="0" u="none" strike="noStrike" kern="1200" cap="none" spc="0" normalizeH="0" baseline="0" noProof="0" dirty="0">
                  <a:ln>
                    <a:noFill/>
                  </a:ln>
                  <a:solidFill>
                    <a:srgbClr val="FFCC00"/>
                  </a:solidFill>
                  <a:effectLst/>
                  <a:uLnTx/>
                  <a:uFillTx/>
                  <a:latin typeface="Microsoft YaHei"/>
                  <a:ea typeface="Microsoft YaHei"/>
                  <a:cs typeface="+mn-ea"/>
                </a:rPr>
                <a:t>05</a:t>
              </a:r>
              <a:endParaRPr kumimoji="0" lang="zh-CN" altLang="en-US" sz="4000" b="1" i="0" u="none" strike="noStrike" kern="1200" cap="none" spc="0" normalizeH="0" baseline="0" noProof="0" dirty="0">
                <a:ln>
                  <a:noFill/>
                </a:ln>
                <a:solidFill>
                  <a:srgbClr val="FFCC00"/>
                </a:solidFill>
                <a:effectLst/>
                <a:uLnTx/>
                <a:uFillTx/>
                <a:latin typeface="Microsoft YaHei"/>
                <a:ea typeface="Microsoft YaHei"/>
                <a:cs typeface="+mn-ea"/>
              </a:endParaRPr>
            </a:p>
          </p:txBody>
        </p:sp>
      </p:grpSp>
      <p:grpSp>
        <p:nvGrpSpPr>
          <p:cNvPr id="106" name="组合 105">
            <a:extLst>
              <a:ext uri="{FF2B5EF4-FFF2-40B4-BE49-F238E27FC236}">
                <a16:creationId xmlns:a16="http://schemas.microsoft.com/office/drawing/2014/main" id="{8BB131B1-89FD-419C-A283-B54E11130924}"/>
              </a:ext>
            </a:extLst>
          </p:cNvPr>
          <p:cNvGrpSpPr/>
          <p:nvPr/>
        </p:nvGrpSpPr>
        <p:grpSpPr>
          <a:xfrm>
            <a:off x="6880535" y="5453681"/>
            <a:ext cx="817163" cy="732782"/>
            <a:chOff x="7575067" y="5453681"/>
            <a:chExt cx="817163" cy="732782"/>
          </a:xfrm>
        </p:grpSpPr>
        <p:sp>
          <p:nvSpPr>
            <p:cNvPr id="107" name="文本框 106">
              <a:extLst>
                <a:ext uri="{FF2B5EF4-FFF2-40B4-BE49-F238E27FC236}">
                  <a16:creationId xmlns:a16="http://schemas.microsoft.com/office/drawing/2014/main" id="{DFD09DCA-4A6D-4717-AB3F-A4E4613F8ADF}"/>
                </a:ext>
              </a:extLst>
            </p:cNvPr>
            <p:cNvSpPr txBox="1"/>
            <p:nvPr/>
          </p:nvSpPr>
          <p:spPr>
            <a:xfrm>
              <a:off x="7575067" y="5478577"/>
              <a:ext cx="787395"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b="0" i="0" u="none" strike="noStrike" kern="1200" cap="none" spc="0" normalizeH="0" baseline="0" noProof="0" dirty="0">
                  <a:ln>
                    <a:noFill/>
                  </a:ln>
                  <a:pattFill prst="narHorz">
                    <a:fgClr>
                      <a:prstClr val="white">
                        <a:lumMod val="75000"/>
                      </a:prstClr>
                    </a:fgClr>
                    <a:bgClr>
                      <a:prstClr val="white"/>
                    </a:bgClr>
                  </a:pattFill>
                  <a:effectLst/>
                  <a:uLnTx/>
                  <a:uFillTx/>
                  <a:latin typeface="Microsoft YaHei"/>
                  <a:ea typeface="Microsoft YaHei"/>
                  <a:cs typeface="+mn-ea"/>
                </a:rPr>
                <a:t>06</a:t>
              </a:r>
              <a:endParaRPr kumimoji="0" lang="zh-CN" altLang="en-US" sz="4000" b="0" i="0" u="none" strike="noStrike" kern="1200" cap="none" spc="0" normalizeH="0" baseline="0" noProof="0" dirty="0">
                <a:ln>
                  <a:noFill/>
                </a:ln>
                <a:pattFill prst="narHorz">
                  <a:fgClr>
                    <a:prstClr val="white">
                      <a:lumMod val="75000"/>
                    </a:prstClr>
                  </a:fgClr>
                  <a:bgClr>
                    <a:prstClr val="white"/>
                  </a:bgClr>
                </a:pattFill>
                <a:effectLst/>
                <a:uLnTx/>
                <a:uFillTx/>
                <a:latin typeface="Microsoft YaHei"/>
                <a:ea typeface="Microsoft YaHei"/>
                <a:cs typeface="+mn-ea"/>
              </a:endParaRPr>
            </a:p>
          </p:txBody>
        </p:sp>
        <p:sp>
          <p:nvSpPr>
            <p:cNvPr id="108" name="文本框 107">
              <a:extLst>
                <a:ext uri="{FF2B5EF4-FFF2-40B4-BE49-F238E27FC236}">
                  <a16:creationId xmlns:a16="http://schemas.microsoft.com/office/drawing/2014/main" id="{462A8A23-6662-4E4F-A685-481CB831020C}"/>
                </a:ext>
              </a:extLst>
            </p:cNvPr>
            <p:cNvSpPr txBox="1"/>
            <p:nvPr/>
          </p:nvSpPr>
          <p:spPr>
            <a:xfrm>
              <a:off x="7592006" y="5453681"/>
              <a:ext cx="800224" cy="707886"/>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b="1" i="0" u="none" strike="noStrike" kern="1200" cap="none" spc="0" normalizeH="0" baseline="0" noProof="0" dirty="0">
                  <a:ln>
                    <a:noFill/>
                  </a:ln>
                  <a:solidFill>
                    <a:srgbClr val="FFCC00"/>
                  </a:solidFill>
                  <a:effectLst/>
                  <a:uLnTx/>
                  <a:uFillTx/>
                  <a:latin typeface="Microsoft YaHei"/>
                  <a:ea typeface="Microsoft YaHei"/>
                  <a:cs typeface="+mn-ea"/>
                </a:rPr>
                <a:t>06</a:t>
              </a:r>
              <a:endParaRPr kumimoji="0" lang="zh-CN" altLang="en-US" sz="4000" b="1" i="0" u="none" strike="noStrike" kern="1200" cap="none" spc="0" normalizeH="0" baseline="0" noProof="0" dirty="0">
                <a:ln>
                  <a:noFill/>
                </a:ln>
                <a:solidFill>
                  <a:srgbClr val="FFCC00"/>
                </a:solidFill>
                <a:effectLst/>
                <a:uLnTx/>
                <a:uFillTx/>
                <a:latin typeface="Microsoft YaHei"/>
                <a:ea typeface="Microsoft YaHei"/>
                <a:cs typeface="+mn-ea"/>
              </a:endParaRPr>
            </a:p>
          </p:txBody>
        </p:sp>
      </p:grpSp>
    </p:spTree>
    <p:extLst>
      <p:ext uri="{BB962C8B-B14F-4D97-AF65-F5344CB8AC3E}">
        <p14:creationId xmlns:p14="http://schemas.microsoft.com/office/powerpoint/2010/main" val="2792938890"/>
      </p:ext>
    </p:extLst>
  </p:cSld>
  <p:clrMapOvr>
    <a:masterClrMapping/>
  </p:clrMapOvr>
  <mc:AlternateContent xmlns:mc="http://schemas.openxmlformats.org/markup-compatibility/2006" xmlns:p14="http://schemas.microsoft.com/office/powerpoint/2010/main">
    <mc:Choice Requires="p14">
      <p:transition p14:dur="250">
        <p:cover/>
      </p:transition>
    </mc:Choice>
    <mc:Fallback xmlns="">
      <p:transition>
        <p:cover/>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矩形 59">
            <a:extLst>
              <a:ext uri="{FF2B5EF4-FFF2-40B4-BE49-F238E27FC236}">
                <a16:creationId xmlns:a16="http://schemas.microsoft.com/office/drawing/2014/main" id="{C3F241E0-5A9D-409E-BF7C-ABB28A86E769}"/>
              </a:ext>
            </a:extLst>
          </p:cNvPr>
          <p:cNvSpPr/>
          <p:nvPr/>
        </p:nvSpPr>
        <p:spPr>
          <a:xfrm>
            <a:off x="5349240" y="4417695"/>
            <a:ext cx="1493520" cy="23256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Microsoft YaHei"/>
              <a:cs typeface="+mn-ea"/>
            </a:endParaRPr>
          </a:p>
        </p:txBody>
      </p:sp>
      <p:sp>
        <p:nvSpPr>
          <p:cNvPr id="61" name="矩形 60">
            <a:extLst>
              <a:ext uri="{FF2B5EF4-FFF2-40B4-BE49-F238E27FC236}">
                <a16:creationId xmlns:a16="http://schemas.microsoft.com/office/drawing/2014/main" id="{2938AB44-3DB0-4157-998B-CBDD4EEE0BD6}"/>
              </a:ext>
            </a:extLst>
          </p:cNvPr>
          <p:cNvSpPr/>
          <p:nvPr/>
        </p:nvSpPr>
        <p:spPr>
          <a:xfrm>
            <a:off x="9113845" y="4417695"/>
            <a:ext cx="1493520" cy="23256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Microsoft YaHei"/>
              <a:cs typeface="+mn-ea"/>
            </a:endParaRPr>
          </a:p>
        </p:txBody>
      </p:sp>
      <p:sp>
        <p:nvSpPr>
          <p:cNvPr id="2" name="文本占位符 1">
            <a:extLst>
              <a:ext uri="{FF2B5EF4-FFF2-40B4-BE49-F238E27FC236}">
                <a16:creationId xmlns:a16="http://schemas.microsoft.com/office/drawing/2014/main" id="{FB5EAC4C-F387-4F50-8B0C-DE77A4DD65A5}"/>
              </a:ext>
            </a:extLst>
          </p:cNvPr>
          <p:cNvSpPr>
            <a:spLocks noGrp="1"/>
          </p:cNvSpPr>
          <p:nvPr>
            <p:ph type="body" sz="quarter" idx="11"/>
          </p:nvPr>
        </p:nvSpPr>
        <p:spPr/>
        <p:txBody>
          <a:bodyPr/>
          <a:lstStyle/>
          <a:p>
            <a:r>
              <a:rPr lang="zh-CN" altLang="en-US" dirty="0">
                <a:ea typeface="+mn-ea"/>
                <a:cs typeface="+mn-ea"/>
              </a:rPr>
              <a:t>深度学习模型</a:t>
            </a:r>
          </a:p>
        </p:txBody>
      </p:sp>
      <p:sp>
        <p:nvSpPr>
          <p:cNvPr id="25" name="文本框 24">
            <a:extLst>
              <a:ext uri="{FF2B5EF4-FFF2-40B4-BE49-F238E27FC236}">
                <a16:creationId xmlns:a16="http://schemas.microsoft.com/office/drawing/2014/main" id="{C5CB3483-E673-4039-8113-1101083C12B6}"/>
              </a:ext>
            </a:extLst>
          </p:cNvPr>
          <p:cNvSpPr txBox="1"/>
          <p:nvPr/>
        </p:nvSpPr>
        <p:spPr>
          <a:xfrm>
            <a:off x="660400" y="1557878"/>
            <a:ext cx="3342640" cy="1137556"/>
          </a:xfrm>
          <a:prstGeom prst="rect">
            <a:avLst/>
          </a:prstGeom>
          <a:noFill/>
        </p:spPr>
        <p:txBody>
          <a:bodyPr wrap="square" rtlCol="0">
            <a:spAutoFit/>
          </a:bodyPr>
          <a:lstStyle>
            <a:defPPr>
              <a:defRPr lang="zh-CN"/>
            </a:defPPr>
            <a:lvl1pPr marR="0" lvl="0" indent="0" algn="ctr" fontAlgn="auto">
              <a:lnSpc>
                <a:spcPct val="130000"/>
              </a:lnSpc>
              <a:spcBef>
                <a:spcPts val="0"/>
              </a:spcBef>
              <a:spcAft>
                <a:spcPts val="0"/>
              </a:spcAft>
              <a:buClrTx/>
              <a:buSzTx/>
              <a:buFontTx/>
              <a:buNone/>
              <a:tabLst/>
              <a:defRPr kumimoji="0" b="0" i="0" u="none" strike="noStrike" cap="none" spc="0" normalizeH="0" baseline="0">
                <a:ln>
                  <a:noFill/>
                </a:ln>
                <a:solidFill>
                  <a:prstClr val="black"/>
                </a:solidFill>
                <a:effectLst/>
                <a:uLnTx/>
                <a:uFillTx/>
                <a:latin typeface="微软雅黑"/>
                <a:ea typeface="微软雅黑"/>
              </a:defRPr>
            </a:lvl1pPr>
          </a:lstStyle>
          <a:p>
            <a:pPr>
              <a:defRPr/>
            </a:pPr>
            <a:r>
              <a:rPr kumimoji="0" lang="zh-CN" altLang="en-US" sz="1800" b="0" i="0" u="none" strike="noStrike" kern="1200" cap="none" spc="0" normalizeH="0" baseline="0" noProof="0" dirty="0">
                <a:ln>
                  <a:noFill/>
                </a:ln>
                <a:solidFill>
                  <a:prstClr val="black"/>
                </a:solidFill>
                <a:effectLst/>
                <a:uLnTx/>
                <a:uFillTx/>
                <a:latin typeface="Microsoft YaHei"/>
                <a:ea typeface="Microsoft YaHei"/>
                <a:cs typeface="+mn-ea"/>
              </a:rPr>
              <a:t>总参数量达</a:t>
            </a:r>
            <a:r>
              <a:rPr kumimoji="0" lang="en-US" altLang="zh-CN" sz="1800" b="0" i="0" u="none" strike="noStrike" kern="1200" cap="none" spc="0" normalizeH="0" baseline="0" noProof="0" dirty="0">
                <a:ln>
                  <a:noFill/>
                </a:ln>
                <a:solidFill>
                  <a:prstClr val="black"/>
                </a:solidFill>
                <a:effectLst/>
                <a:uLnTx/>
                <a:uFillTx/>
                <a:latin typeface="Microsoft YaHei"/>
                <a:ea typeface="Microsoft YaHei"/>
                <a:cs typeface="+mn-ea"/>
              </a:rPr>
              <a:t>125M</a:t>
            </a:r>
            <a:endParaRPr lang="en-US" altLang="zh-CN" dirty="0">
              <a:ea typeface="Microsoft YaHei"/>
              <a:cs typeface="+mn-ea"/>
            </a:endParaRPr>
          </a:p>
          <a:p>
            <a:pPr marL="0" marR="0" lvl="0" indent="0" algn="ctr" defTabSz="914400" rtl="0" eaLnBrk="1" fontAlgn="auto" latinLnBrk="0" hangingPunct="1">
              <a:lnSpc>
                <a:spcPct val="130000"/>
              </a:lnSpc>
              <a:spcBef>
                <a:spcPts val="0"/>
              </a:spcBef>
              <a:spcAft>
                <a:spcPts val="0"/>
              </a:spcAft>
              <a:buClrTx/>
              <a:buSzTx/>
              <a:buFontTx/>
              <a:buNone/>
              <a:tabLst/>
              <a:defRPr/>
            </a:pPr>
            <a:r>
              <a:rPr lang="zh-CN" altLang="en-US" dirty="0">
                <a:ea typeface="Microsoft YaHei"/>
                <a:cs typeface="+mn-ea"/>
              </a:rPr>
              <a:t>采用</a:t>
            </a:r>
            <a:r>
              <a:rPr lang="en-US" altLang="zh-CN" dirty="0" err="1">
                <a:ea typeface="Microsoft YaHei"/>
                <a:cs typeface="+mn-ea"/>
              </a:rPr>
              <a:t>RoBERTa</a:t>
            </a:r>
            <a:r>
              <a:rPr lang="zh-CN" altLang="en-US" dirty="0">
                <a:ea typeface="Microsoft YaHei"/>
                <a:cs typeface="+mn-ea"/>
              </a:rPr>
              <a:t>参数初始化</a:t>
            </a:r>
            <a:endParaRPr lang="en-US" altLang="zh-CN" dirty="0">
              <a:ea typeface="Microsoft YaHei"/>
              <a:cs typeface="+mn-ea"/>
            </a:endParaRPr>
          </a:p>
          <a:p>
            <a:pPr marL="0" marR="0" lvl="0" indent="0" algn="ctr" defTabSz="914400" rtl="0" eaLnBrk="1" fontAlgn="auto" latinLnBrk="0" hangingPunct="1">
              <a:lnSpc>
                <a:spcPct val="130000"/>
              </a:lnSpc>
              <a:spcBef>
                <a:spcPts val="0"/>
              </a:spcBef>
              <a:spcAft>
                <a:spcPts val="0"/>
              </a:spcAft>
              <a:buClrTx/>
              <a:buSzTx/>
              <a:buFontTx/>
              <a:buNone/>
              <a:tabLst/>
              <a:defRPr/>
            </a:pPr>
            <a:r>
              <a:rPr lang="zh-CN" altLang="en-US" dirty="0">
                <a:latin typeface="Microsoft YaHei"/>
                <a:ea typeface="Microsoft YaHei"/>
                <a:cs typeface="+mn-ea"/>
              </a:rPr>
              <a:t>采用与</a:t>
            </a:r>
            <a:r>
              <a:rPr lang="en-US" altLang="zh-CN" dirty="0" err="1">
                <a:latin typeface="Microsoft YaHei"/>
                <a:ea typeface="Microsoft YaHei"/>
                <a:cs typeface="+mn-ea"/>
              </a:rPr>
              <a:t>RoBERTa</a:t>
            </a:r>
            <a:r>
              <a:rPr lang="zh-CN" altLang="en-US" dirty="0">
                <a:latin typeface="Microsoft YaHei"/>
                <a:ea typeface="Microsoft YaHei"/>
                <a:cs typeface="+mn-ea"/>
              </a:rPr>
              <a:t>一样的分词器</a:t>
            </a:r>
            <a:endParaRPr kumimoji="0" lang="zh-CN" altLang="en-US" sz="1800" b="0" i="0" u="none" strike="noStrike" kern="1200" cap="none" spc="0" normalizeH="0" baseline="0" noProof="0" dirty="0">
              <a:ln>
                <a:noFill/>
              </a:ln>
              <a:solidFill>
                <a:prstClr val="black"/>
              </a:solidFill>
              <a:effectLst/>
              <a:uLnTx/>
              <a:uFillTx/>
              <a:latin typeface="微软雅黑"/>
              <a:ea typeface="Microsoft YaHei"/>
              <a:cs typeface="+mn-ea"/>
            </a:endParaRPr>
          </a:p>
        </p:txBody>
      </p:sp>
      <p:sp>
        <p:nvSpPr>
          <p:cNvPr id="47" name="文本框 46">
            <a:extLst>
              <a:ext uri="{FF2B5EF4-FFF2-40B4-BE49-F238E27FC236}">
                <a16:creationId xmlns:a16="http://schemas.microsoft.com/office/drawing/2014/main" id="{1A792DBA-DE14-4085-B926-61234F05E583}"/>
              </a:ext>
            </a:extLst>
          </p:cNvPr>
          <p:cNvSpPr txBox="1"/>
          <p:nvPr/>
        </p:nvSpPr>
        <p:spPr>
          <a:xfrm>
            <a:off x="8188962" y="1557878"/>
            <a:ext cx="3342640" cy="1137556"/>
          </a:xfrm>
          <a:prstGeom prst="rect">
            <a:avLst/>
          </a:prstGeom>
          <a:noFill/>
        </p:spPr>
        <p:txBody>
          <a:bodyPr wrap="square" rtlCol="0">
            <a:spAutoFit/>
          </a:bodyPr>
          <a:lstStyle>
            <a:defPPr>
              <a:defRPr lang="zh-CN"/>
            </a:defPPr>
            <a:lvl1pPr marR="0" lvl="0" indent="0" algn="ctr" fontAlgn="auto">
              <a:lnSpc>
                <a:spcPct val="130000"/>
              </a:lnSpc>
              <a:spcBef>
                <a:spcPts val="0"/>
              </a:spcBef>
              <a:spcAft>
                <a:spcPts val="0"/>
              </a:spcAft>
              <a:buClrTx/>
              <a:buSzTx/>
              <a:buFontTx/>
              <a:buNone/>
              <a:tabLst/>
              <a:defRPr kumimoji="0" b="0" i="0" u="none" strike="noStrike" cap="none" spc="0" normalizeH="0" baseline="0">
                <a:ln>
                  <a:noFill/>
                </a:ln>
                <a:solidFill>
                  <a:prstClr val="black"/>
                </a:solidFill>
                <a:effectLst/>
                <a:uLnTx/>
                <a:uFillTx/>
                <a:latin typeface="微软雅黑"/>
                <a:ea typeface="微软雅黑"/>
              </a:defRPr>
            </a:lvl1pPr>
          </a:lstStyle>
          <a:p>
            <a:pPr marL="0" marR="0" lvl="0" indent="0" algn="ctr" defTabSz="914400" rtl="0" eaLnBrk="1" fontAlgn="auto" latinLnBrk="0" hangingPunct="1">
              <a:lnSpc>
                <a:spcPct val="130000"/>
              </a:lnSpc>
              <a:spcBef>
                <a:spcPts val="0"/>
              </a:spcBef>
              <a:spcAft>
                <a:spcPts val="0"/>
              </a:spcAft>
              <a:buClrTx/>
              <a:buSzTx/>
              <a:buFontTx/>
              <a:buNone/>
              <a:tabLst/>
              <a:defRPr/>
            </a:pPr>
            <a:r>
              <a:rPr lang="zh-CN" altLang="en-US" dirty="0">
                <a:latin typeface="Microsoft YaHei"/>
                <a:ea typeface="Microsoft YaHei"/>
                <a:cs typeface="+mn-ea"/>
              </a:rPr>
              <a:t>采用抽象语法树处理代码数据</a:t>
            </a:r>
            <a:endParaRPr kumimoji="0" lang="zh-CN" altLang="en-US" sz="1800" b="0" i="0" u="none" strike="noStrike" kern="1200" cap="none" spc="0" normalizeH="0" baseline="0" noProof="0" dirty="0">
              <a:ln>
                <a:noFill/>
              </a:ln>
              <a:solidFill>
                <a:prstClr val="black"/>
              </a:solidFill>
              <a:effectLst/>
              <a:uLnTx/>
              <a:uFillTx/>
              <a:latin typeface="微软雅黑"/>
              <a:ea typeface="Microsoft YaHei"/>
              <a:cs typeface="+mn-ea"/>
            </a:endParaRPr>
          </a:p>
          <a:p>
            <a:pPr marL="0" marR="0" lvl="0" indent="0" algn="ctr" defTabSz="914400" rtl="0" eaLnBrk="1" fontAlgn="auto" latinLnBrk="0" hangingPunct="1">
              <a:lnSpc>
                <a:spcPct val="130000"/>
              </a:lnSpc>
              <a:spcBef>
                <a:spcPts val="0"/>
              </a:spcBef>
              <a:spcAft>
                <a:spcPts val="0"/>
              </a:spcAft>
              <a:buClrTx/>
              <a:buSzTx/>
              <a:buFontTx/>
              <a:buNone/>
              <a:tabLst/>
              <a:defRPr/>
            </a:pPr>
            <a:r>
              <a:rPr lang="zh-CN" altLang="en-US" dirty="0">
                <a:latin typeface="Microsoft YaHei"/>
                <a:ea typeface="Microsoft YaHei"/>
                <a:cs typeface="+mn-ea"/>
              </a:rPr>
              <a:t>采用</a:t>
            </a:r>
            <a:r>
              <a:rPr lang="en-US" altLang="zh-CN" dirty="0">
                <a:latin typeface="Microsoft YaHei"/>
                <a:ea typeface="Microsoft YaHei"/>
                <a:cs typeface="+mn-ea"/>
              </a:rPr>
              <a:t>BERT,</a:t>
            </a:r>
            <a:r>
              <a:rPr lang="zh-CN" altLang="en-US" dirty="0">
                <a:latin typeface="Microsoft YaHei"/>
                <a:ea typeface="Microsoft YaHei"/>
                <a:cs typeface="+mn-ea"/>
              </a:rPr>
              <a:t> </a:t>
            </a:r>
            <a:r>
              <a:rPr lang="en-US" altLang="zh-CN" dirty="0">
                <a:latin typeface="Microsoft YaHei"/>
                <a:ea typeface="Microsoft YaHei"/>
                <a:cs typeface="+mn-ea"/>
              </a:rPr>
              <a:t>GPT</a:t>
            </a:r>
            <a:r>
              <a:rPr lang="zh-CN" altLang="en-US" dirty="0">
                <a:latin typeface="Microsoft YaHei"/>
                <a:ea typeface="Microsoft YaHei"/>
                <a:cs typeface="+mn-ea"/>
              </a:rPr>
              <a:t>和</a:t>
            </a:r>
            <a:r>
              <a:rPr lang="en-US" altLang="zh-CN" dirty="0">
                <a:latin typeface="Microsoft YaHei"/>
                <a:ea typeface="Microsoft YaHei"/>
                <a:cs typeface="+mn-ea"/>
              </a:rPr>
              <a:t>BART</a:t>
            </a:r>
          </a:p>
          <a:p>
            <a:pPr marL="0" marR="0" lvl="0" indent="0" algn="ctr" defTabSz="914400" rtl="0" eaLnBrk="1" fontAlgn="auto" latinLnBrk="0" hangingPunct="1">
              <a:lnSpc>
                <a:spcPct val="130000"/>
              </a:lnSpc>
              <a:spcBef>
                <a:spcPts val="0"/>
              </a:spcBef>
              <a:spcAft>
                <a:spcPts val="0"/>
              </a:spcAft>
              <a:buClrTx/>
              <a:buSzTx/>
              <a:buFontTx/>
              <a:buNone/>
              <a:tabLst/>
              <a:defRPr/>
            </a:pPr>
            <a:r>
              <a:rPr lang="zh-CN" altLang="en-US" dirty="0">
                <a:latin typeface="Microsoft YaHei"/>
                <a:ea typeface="Microsoft YaHei"/>
                <a:cs typeface="+mn-ea"/>
              </a:rPr>
              <a:t>的</a:t>
            </a:r>
            <a:r>
              <a:rPr kumimoji="0" lang="zh-CN" altLang="en-US" sz="1800" b="0" i="0" u="none" strike="noStrike" kern="1200" cap="none" spc="0" normalizeH="0" baseline="0" noProof="0" dirty="0">
                <a:ln>
                  <a:noFill/>
                </a:ln>
                <a:solidFill>
                  <a:prstClr val="black"/>
                </a:solidFill>
                <a:effectLst/>
                <a:uLnTx/>
                <a:uFillTx/>
                <a:latin typeface="Microsoft YaHei"/>
                <a:ea typeface="Microsoft YaHei"/>
                <a:cs typeface="+mn-ea"/>
              </a:rPr>
              <a:t>预训练任务</a:t>
            </a:r>
            <a:endParaRPr kumimoji="0" lang="zh-CN" altLang="en-US" sz="1800" b="0" i="0" u="none" strike="noStrike" kern="1200" cap="none" spc="0" normalizeH="0" baseline="0" noProof="0" dirty="0">
              <a:ln>
                <a:noFill/>
              </a:ln>
              <a:solidFill>
                <a:prstClr val="black"/>
              </a:solidFill>
              <a:effectLst/>
              <a:uLnTx/>
              <a:uFillTx/>
              <a:latin typeface="微软雅黑"/>
              <a:ea typeface="Microsoft YaHei"/>
              <a:cs typeface="+mn-ea"/>
            </a:endParaRPr>
          </a:p>
        </p:txBody>
      </p:sp>
      <p:sp>
        <p:nvSpPr>
          <p:cNvPr id="54" name="文本框 53">
            <a:extLst>
              <a:ext uri="{FF2B5EF4-FFF2-40B4-BE49-F238E27FC236}">
                <a16:creationId xmlns:a16="http://schemas.microsoft.com/office/drawing/2014/main" id="{09D79B5D-8DF0-4BCF-9012-0F2E6EEC76E2}"/>
              </a:ext>
            </a:extLst>
          </p:cNvPr>
          <p:cNvSpPr txBox="1"/>
          <p:nvPr/>
        </p:nvSpPr>
        <p:spPr>
          <a:xfrm>
            <a:off x="4424680" y="1557878"/>
            <a:ext cx="3342640" cy="1137556"/>
          </a:xfrm>
          <a:prstGeom prst="rect">
            <a:avLst/>
          </a:prstGeom>
          <a:noFill/>
        </p:spPr>
        <p:txBody>
          <a:bodyPr wrap="square" rtlCol="0">
            <a:spAutoFit/>
          </a:bodyPr>
          <a:lstStyle>
            <a:defPPr>
              <a:defRPr lang="zh-CN"/>
            </a:defPPr>
            <a:lvl1pPr marR="0" lvl="0" indent="0" algn="ctr" fontAlgn="auto">
              <a:lnSpc>
                <a:spcPct val="130000"/>
              </a:lnSpc>
              <a:spcBef>
                <a:spcPts val="0"/>
              </a:spcBef>
              <a:spcAft>
                <a:spcPts val="0"/>
              </a:spcAft>
              <a:buClrTx/>
              <a:buSzTx/>
              <a:buFontTx/>
              <a:buNone/>
              <a:tabLst/>
              <a:defRPr kumimoji="0" b="0" i="0" u="none" strike="noStrike" cap="none" spc="0" normalizeH="0" baseline="0">
                <a:ln>
                  <a:noFill/>
                </a:ln>
                <a:solidFill>
                  <a:prstClr val="black"/>
                </a:solidFill>
                <a:effectLst/>
                <a:uLnTx/>
                <a:uFillTx/>
                <a:latin typeface="微软雅黑"/>
                <a:ea typeface="微软雅黑"/>
              </a:defRPr>
            </a:lvl1pPr>
          </a:lstStyle>
          <a:p>
            <a:pPr marL="0" marR="0" lvl="0" indent="0" algn="ctr" defTabSz="914400" rtl="0" eaLnBrk="1" fontAlgn="auto" latinLnBrk="0" hangingPunct="1">
              <a:lnSpc>
                <a:spcPct val="130000"/>
              </a:lnSpc>
              <a:spcBef>
                <a:spcPts val="0"/>
              </a:spcBef>
              <a:spcAft>
                <a:spcPts val="0"/>
              </a:spcAft>
              <a:buClrTx/>
              <a:buSzTx/>
              <a:buFontTx/>
              <a:buNone/>
              <a:tabLst/>
              <a:defRPr/>
            </a:pPr>
            <a:r>
              <a:rPr lang="zh-CN" altLang="en-US" dirty="0">
                <a:ea typeface="Microsoft YaHei"/>
                <a:cs typeface="+mn-ea"/>
              </a:rPr>
              <a:t>采用</a:t>
            </a:r>
            <a:r>
              <a:rPr lang="en-US" altLang="zh-CN" dirty="0">
                <a:ea typeface="Microsoft YaHei"/>
                <a:cs typeface="+mn-ea"/>
              </a:rPr>
              <a:t>DFG</a:t>
            </a:r>
            <a:r>
              <a:rPr lang="zh-CN" altLang="en-US" dirty="0">
                <a:ea typeface="Microsoft YaHei"/>
                <a:cs typeface="+mn-ea"/>
              </a:rPr>
              <a:t>数据流图</a:t>
            </a:r>
            <a:endParaRPr lang="en-US" altLang="zh-CN" dirty="0">
              <a:ea typeface="Microsoft YaHei"/>
              <a:cs typeface="+mn-ea"/>
            </a:endParaRPr>
          </a:p>
          <a:p>
            <a:pPr marL="0" marR="0" lvl="0" indent="0" algn="ctr" defTabSz="914400" rtl="0" eaLnBrk="1" fontAlgn="auto" latinLnBrk="0" hangingPunct="1">
              <a:lnSpc>
                <a:spcPct val="130000"/>
              </a:lnSpc>
              <a:spcBef>
                <a:spcPts val="0"/>
              </a:spcBef>
              <a:spcAft>
                <a:spcPts val="0"/>
              </a:spcAft>
              <a:buClrTx/>
              <a:buSzTx/>
              <a:buFontTx/>
              <a:buNone/>
              <a:tabLst/>
              <a:defRPr/>
            </a:pPr>
            <a:r>
              <a:rPr lang="en-US" altLang="zh-CN" dirty="0">
                <a:ea typeface="Microsoft YaHei"/>
                <a:cs typeface="+mn-ea"/>
              </a:rPr>
              <a:t>MRR</a:t>
            </a:r>
            <a:r>
              <a:rPr lang="zh-CN" altLang="en-US" dirty="0">
                <a:ea typeface="Microsoft YaHei"/>
                <a:cs typeface="+mn-ea"/>
              </a:rPr>
              <a:t>指标超越</a:t>
            </a:r>
            <a:r>
              <a:rPr lang="en-US" altLang="zh-CN" dirty="0">
                <a:ea typeface="Microsoft YaHei"/>
                <a:cs typeface="+mn-ea"/>
              </a:rPr>
              <a:t>CodeBERT</a:t>
            </a:r>
          </a:p>
          <a:p>
            <a:pPr marL="0" marR="0" lvl="0" indent="0" algn="ctr" defTabSz="914400" rtl="0" eaLnBrk="1" fontAlgn="auto" latinLnBrk="0" hangingPunct="1">
              <a:lnSpc>
                <a:spcPct val="13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微软雅黑"/>
                <a:ea typeface="Microsoft YaHei"/>
                <a:cs typeface="+mn-ea"/>
              </a:rPr>
              <a:t>额外增加“边预测”训练任务</a:t>
            </a:r>
          </a:p>
        </p:txBody>
      </p:sp>
      <p:grpSp>
        <p:nvGrpSpPr>
          <p:cNvPr id="14" name="组合 13">
            <a:extLst>
              <a:ext uri="{FF2B5EF4-FFF2-40B4-BE49-F238E27FC236}">
                <a16:creationId xmlns:a16="http://schemas.microsoft.com/office/drawing/2014/main" id="{4AB1B054-97A7-4103-9458-924CA75CC6F1}"/>
              </a:ext>
            </a:extLst>
          </p:cNvPr>
          <p:cNvGrpSpPr/>
          <p:nvPr/>
        </p:nvGrpSpPr>
        <p:grpSpPr>
          <a:xfrm>
            <a:off x="1325234" y="3452838"/>
            <a:ext cx="2012326" cy="2012326"/>
            <a:chOff x="1279514" y="3407118"/>
            <a:chExt cx="2103766" cy="2103766"/>
          </a:xfrm>
        </p:grpSpPr>
        <p:sp>
          <p:nvSpPr>
            <p:cNvPr id="74" name="弧形 73">
              <a:extLst>
                <a:ext uri="{FF2B5EF4-FFF2-40B4-BE49-F238E27FC236}">
                  <a16:creationId xmlns:a16="http://schemas.microsoft.com/office/drawing/2014/main" id="{FF7D9CEF-5797-4F5A-ADA9-04D5CAD642D2}"/>
                </a:ext>
              </a:extLst>
            </p:cNvPr>
            <p:cNvSpPr/>
            <p:nvPr/>
          </p:nvSpPr>
          <p:spPr>
            <a:xfrm rot="1401336">
              <a:off x="1379197" y="3506801"/>
              <a:ext cx="1904400" cy="1904400"/>
            </a:xfrm>
            <a:prstGeom prst="arc">
              <a:avLst>
                <a:gd name="adj1" fmla="val 1694850"/>
                <a:gd name="adj2" fmla="val 4321068"/>
              </a:avLst>
            </a:prstGeom>
            <a:ln w="190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10" name="弧形 9">
              <a:extLst>
                <a:ext uri="{FF2B5EF4-FFF2-40B4-BE49-F238E27FC236}">
                  <a16:creationId xmlns:a16="http://schemas.microsoft.com/office/drawing/2014/main" id="{67F1A32A-6977-4186-ABA3-F6BFACDAE5E2}"/>
                </a:ext>
              </a:extLst>
            </p:cNvPr>
            <p:cNvSpPr/>
            <p:nvPr/>
          </p:nvSpPr>
          <p:spPr>
            <a:xfrm rot="1401336">
              <a:off x="1379197" y="3506801"/>
              <a:ext cx="1904400" cy="1904400"/>
            </a:xfrm>
            <a:prstGeom prst="arc">
              <a:avLst>
                <a:gd name="adj1" fmla="val 17881533"/>
                <a:gd name="adj2" fmla="val 0"/>
              </a:avLst>
            </a:prstGeom>
            <a:ln w="190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59" name="弧形 58">
              <a:extLst>
                <a:ext uri="{FF2B5EF4-FFF2-40B4-BE49-F238E27FC236}">
                  <a16:creationId xmlns:a16="http://schemas.microsoft.com/office/drawing/2014/main" id="{6E46E8E1-5D4F-473E-BA37-EC93E848480B}"/>
                </a:ext>
              </a:extLst>
            </p:cNvPr>
            <p:cNvSpPr/>
            <p:nvPr/>
          </p:nvSpPr>
          <p:spPr>
            <a:xfrm rot="3733713">
              <a:off x="1379197" y="3506801"/>
              <a:ext cx="1904400" cy="1904400"/>
            </a:xfrm>
            <a:prstGeom prst="arc">
              <a:avLst>
                <a:gd name="adj1" fmla="val 20007138"/>
                <a:gd name="adj2" fmla="val 0"/>
              </a:avLst>
            </a:prstGeom>
            <a:ln w="571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69" name="弧形 68">
              <a:extLst>
                <a:ext uri="{FF2B5EF4-FFF2-40B4-BE49-F238E27FC236}">
                  <a16:creationId xmlns:a16="http://schemas.microsoft.com/office/drawing/2014/main" id="{60BECDE7-0C92-490D-B65F-EC3617E11704}"/>
                </a:ext>
              </a:extLst>
            </p:cNvPr>
            <p:cNvSpPr/>
            <p:nvPr/>
          </p:nvSpPr>
          <p:spPr>
            <a:xfrm rot="16825714">
              <a:off x="1379197" y="3506801"/>
              <a:ext cx="1904400" cy="1904400"/>
            </a:xfrm>
            <a:prstGeom prst="arc">
              <a:avLst>
                <a:gd name="adj1" fmla="val 16200000"/>
                <a:gd name="adj2" fmla="val 1480403"/>
              </a:avLst>
            </a:prstGeom>
            <a:ln w="190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55" name="弧形 54">
              <a:extLst>
                <a:ext uri="{FF2B5EF4-FFF2-40B4-BE49-F238E27FC236}">
                  <a16:creationId xmlns:a16="http://schemas.microsoft.com/office/drawing/2014/main" id="{83C01822-71BB-4D37-A1B4-ED7A2244F7AC}"/>
                </a:ext>
              </a:extLst>
            </p:cNvPr>
            <p:cNvSpPr/>
            <p:nvPr/>
          </p:nvSpPr>
          <p:spPr>
            <a:xfrm rot="10800000">
              <a:off x="1379197" y="3506801"/>
              <a:ext cx="1904400" cy="1904400"/>
            </a:xfrm>
            <a:prstGeom prst="arc">
              <a:avLst>
                <a:gd name="adj1" fmla="val 16200000"/>
                <a:gd name="adj2" fmla="val 19917439"/>
              </a:avLst>
            </a:prstGeom>
            <a:ln w="571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62" name="弧形 61">
              <a:extLst>
                <a:ext uri="{FF2B5EF4-FFF2-40B4-BE49-F238E27FC236}">
                  <a16:creationId xmlns:a16="http://schemas.microsoft.com/office/drawing/2014/main" id="{2461A45A-2C44-4E43-AF2D-8CCF15A44106}"/>
                </a:ext>
              </a:extLst>
            </p:cNvPr>
            <p:cNvSpPr/>
            <p:nvPr/>
          </p:nvSpPr>
          <p:spPr>
            <a:xfrm rot="16958775">
              <a:off x="1379197" y="3506801"/>
              <a:ext cx="1904400" cy="1904400"/>
            </a:xfrm>
            <a:prstGeom prst="arc">
              <a:avLst>
                <a:gd name="adj1" fmla="val 16832099"/>
                <a:gd name="adj2" fmla="val 0"/>
              </a:avLst>
            </a:prstGeom>
            <a:ln w="571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Arial"/>
                <a:ea typeface="Microsoft YaHei"/>
                <a:cs typeface="+mn-cs"/>
              </a:endParaRPr>
            </a:p>
          </p:txBody>
        </p:sp>
        <p:sp>
          <p:nvSpPr>
            <p:cNvPr id="70" name="弧形 69">
              <a:extLst>
                <a:ext uri="{FF2B5EF4-FFF2-40B4-BE49-F238E27FC236}">
                  <a16:creationId xmlns:a16="http://schemas.microsoft.com/office/drawing/2014/main" id="{AB87E03C-D680-45B2-8B0A-FF7E397C29DD}"/>
                </a:ext>
              </a:extLst>
            </p:cNvPr>
            <p:cNvSpPr/>
            <p:nvPr/>
          </p:nvSpPr>
          <p:spPr>
            <a:xfrm>
              <a:off x="1279514" y="3407118"/>
              <a:ext cx="2103766" cy="2103766"/>
            </a:xfrm>
            <a:prstGeom prst="arc">
              <a:avLst>
                <a:gd name="adj1" fmla="val 17966248"/>
                <a:gd name="adj2" fmla="val 19673009"/>
              </a:avLst>
            </a:prstGeom>
            <a:ln w="190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71" name="弧形 70">
              <a:extLst>
                <a:ext uri="{FF2B5EF4-FFF2-40B4-BE49-F238E27FC236}">
                  <a16:creationId xmlns:a16="http://schemas.microsoft.com/office/drawing/2014/main" id="{92A01576-634F-49A4-B14E-FBE26CF4086F}"/>
                </a:ext>
              </a:extLst>
            </p:cNvPr>
            <p:cNvSpPr/>
            <p:nvPr/>
          </p:nvSpPr>
          <p:spPr>
            <a:xfrm>
              <a:off x="1279514" y="3407118"/>
              <a:ext cx="2103766" cy="2103766"/>
            </a:xfrm>
            <a:prstGeom prst="arc">
              <a:avLst>
                <a:gd name="adj1" fmla="val 9043626"/>
                <a:gd name="adj2" fmla="val 11851278"/>
              </a:avLst>
            </a:prstGeom>
            <a:ln w="190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72" name="弧形 71">
              <a:extLst>
                <a:ext uri="{FF2B5EF4-FFF2-40B4-BE49-F238E27FC236}">
                  <a16:creationId xmlns:a16="http://schemas.microsoft.com/office/drawing/2014/main" id="{932D3282-04E3-4AA2-BF09-8749FDDAF3BD}"/>
                </a:ext>
              </a:extLst>
            </p:cNvPr>
            <p:cNvSpPr/>
            <p:nvPr/>
          </p:nvSpPr>
          <p:spPr>
            <a:xfrm>
              <a:off x="1279514" y="3407118"/>
              <a:ext cx="2103766" cy="2103766"/>
            </a:xfrm>
            <a:prstGeom prst="arc">
              <a:avLst>
                <a:gd name="adj1" fmla="val 20819749"/>
                <a:gd name="adj2" fmla="val 2417885"/>
              </a:avLst>
            </a:prstGeom>
            <a:ln w="190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73" name="弧形 72">
              <a:extLst>
                <a:ext uri="{FF2B5EF4-FFF2-40B4-BE49-F238E27FC236}">
                  <a16:creationId xmlns:a16="http://schemas.microsoft.com/office/drawing/2014/main" id="{B8ADC447-1AEA-4E51-AC85-EB13C988DC7E}"/>
                </a:ext>
              </a:extLst>
            </p:cNvPr>
            <p:cNvSpPr/>
            <p:nvPr/>
          </p:nvSpPr>
          <p:spPr>
            <a:xfrm>
              <a:off x="1279514" y="3407118"/>
              <a:ext cx="2103766" cy="2103766"/>
            </a:xfrm>
            <a:prstGeom prst="arc">
              <a:avLst>
                <a:gd name="adj1" fmla="val 4340879"/>
                <a:gd name="adj2" fmla="val 7249524"/>
              </a:avLst>
            </a:prstGeom>
            <a:ln w="190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grpSp>
      <p:sp>
        <p:nvSpPr>
          <p:cNvPr id="12" name="等腰三角形 11">
            <a:extLst>
              <a:ext uri="{FF2B5EF4-FFF2-40B4-BE49-F238E27FC236}">
                <a16:creationId xmlns:a16="http://schemas.microsoft.com/office/drawing/2014/main" id="{C68AD78D-1074-4D90-91B3-AD95B70F040B}"/>
              </a:ext>
            </a:extLst>
          </p:cNvPr>
          <p:cNvSpPr/>
          <p:nvPr/>
        </p:nvSpPr>
        <p:spPr>
          <a:xfrm>
            <a:off x="2194237" y="3041799"/>
            <a:ext cx="274320" cy="236483"/>
          </a:xfrm>
          <a:prstGeom prst="triangle">
            <a:avLst/>
          </a:prstGeom>
          <a:solidFill>
            <a:schemeClr val="accent2"/>
          </a:solidFill>
          <a:ln w="12700">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23" name="矩形 22">
            <a:extLst>
              <a:ext uri="{FF2B5EF4-FFF2-40B4-BE49-F238E27FC236}">
                <a16:creationId xmlns:a16="http://schemas.microsoft.com/office/drawing/2014/main" id="{3BDBC91C-7A0E-42D6-9288-3A4968A32B71}"/>
              </a:ext>
            </a:extLst>
          </p:cNvPr>
          <p:cNvSpPr/>
          <p:nvPr/>
        </p:nvSpPr>
        <p:spPr>
          <a:xfrm>
            <a:off x="1584960" y="4417695"/>
            <a:ext cx="1493520" cy="23256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Microsoft YaHei"/>
              <a:cs typeface="+mn-ea"/>
            </a:endParaRPr>
          </a:p>
        </p:txBody>
      </p:sp>
      <p:sp>
        <p:nvSpPr>
          <p:cNvPr id="24" name="文本框 23">
            <a:extLst>
              <a:ext uri="{FF2B5EF4-FFF2-40B4-BE49-F238E27FC236}">
                <a16:creationId xmlns:a16="http://schemas.microsoft.com/office/drawing/2014/main" id="{F4A4DF87-6A6F-423A-94DA-F9BDD1366E6A}"/>
              </a:ext>
            </a:extLst>
          </p:cNvPr>
          <p:cNvSpPr txBox="1"/>
          <p:nvPr/>
        </p:nvSpPr>
        <p:spPr>
          <a:xfrm>
            <a:off x="1379843" y="4204430"/>
            <a:ext cx="1903754"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000" b="1" dirty="0">
                <a:solidFill>
                  <a:srgbClr val="445437"/>
                </a:solidFill>
                <a:latin typeface="Arial"/>
                <a:ea typeface="Microsoft YaHei"/>
                <a:cs typeface="+mn-ea"/>
              </a:rPr>
              <a:t>CodeBERT</a:t>
            </a:r>
            <a:endParaRPr kumimoji="0" lang="zh-CN" altLang="en-US" sz="2000" b="1" i="0" u="none" strike="noStrike" kern="1200" cap="none" spc="0" normalizeH="0" baseline="0" noProof="0" dirty="0">
              <a:ln>
                <a:noFill/>
              </a:ln>
              <a:solidFill>
                <a:srgbClr val="445437"/>
              </a:solidFill>
              <a:effectLst/>
              <a:uLnTx/>
              <a:uFillTx/>
              <a:latin typeface="Arial"/>
              <a:ea typeface="Microsoft YaHei"/>
              <a:cs typeface="+mn-ea"/>
            </a:endParaRPr>
          </a:p>
        </p:txBody>
      </p:sp>
      <p:grpSp>
        <p:nvGrpSpPr>
          <p:cNvPr id="272" name="组合 271">
            <a:extLst>
              <a:ext uri="{FF2B5EF4-FFF2-40B4-BE49-F238E27FC236}">
                <a16:creationId xmlns:a16="http://schemas.microsoft.com/office/drawing/2014/main" id="{DD1C2FAC-A150-4E97-B4DB-0AB9A9AE8965}"/>
              </a:ext>
            </a:extLst>
          </p:cNvPr>
          <p:cNvGrpSpPr>
            <a:grpSpLocks noChangeAspect="1"/>
          </p:cNvGrpSpPr>
          <p:nvPr/>
        </p:nvGrpSpPr>
        <p:grpSpPr>
          <a:xfrm>
            <a:off x="4896680" y="3248078"/>
            <a:ext cx="2396906" cy="2421844"/>
            <a:chOff x="1279514" y="3407118"/>
            <a:chExt cx="2103766" cy="2103766"/>
          </a:xfrm>
        </p:grpSpPr>
        <p:sp>
          <p:nvSpPr>
            <p:cNvPr id="276" name="弧形 275">
              <a:extLst>
                <a:ext uri="{FF2B5EF4-FFF2-40B4-BE49-F238E27FC236}">
                  <a16:creationId xmlns:a16="http://schemas.microsoft.com/office/drawing/2014/main" id="{1459137D-6942-41EC-BAE9-D1FB9F67E895}"/>
                </a:ext>
              </a:extLst>
            </p:cNvPr>
            <p:cNvSpPr/>
            <p:nvPr/>
          </p:nvSpPr>
          <p:spPr>
            <a:xfrm rot="1401336">
              <a:off x="1379197" y="3506801"/>
              <a:ext cx="1904400" cy="1904400"/>
            </a:xfrm>
            <a:prstGeom prst="arc">
              <a:avLst>
                <a:gd name="adj1" fmla="val 1694850"/>
                <a:gd name="adj2" fmla="val 4321068"/>
              </a:avLst>
            </a:prstGeom>
            <a:ln w="190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277" name="弧形 276">
              <a:extLst>
                <a:ext uri="{FF2B5EF4-FFF2-40B4-BE49-F238E27FC236}">
                  <a16:creationId xmlns:a16="http://schemas.microsoft.com/office/drawing/2014/main" id="{B571D24D-84F5-45FF-87F7-3906F7880F1E}"/>
                </a:ext>
              </a:extLst>
            </p:cNvPr>
            <p:cNvSpPr/>
            <p:nvPr/>
          </p:nvSpPr>
          <p:spPr>
            <a:xfrm rot="1401336">
              <a:off x="1379197" y="3506801"/>
              <a:ext cx="1904400" cy="1904400"/>
            </a:xfrm>
            <a:prstGeom prst="arc">
              <a:avLst>
                <a:gd name="adj1" fmla="val 17881533"/>
                <a:gd name="adj2" fmla="val 0"/>
              </a:avLst>
            </a:prstGeom>
            <a:ln w="190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278" name="弧形 277">
              <a:extLst>
                <a:ext uri="{FF2B5EF4-FFF2-40B4-BE49-F238E27FC236}">
                  <a16:creationId xmlns:a16="http://schemas.microsoft.com/office/drawing/2014/main" id="{FBB7C8B6-2CDA-43DD-8885-D4281A272095}"/>
                </a:ext>
              </a:extLst>
            </p:cNvPr>
            <p:cNvSpPr/>
            <p:nvPr/>
          </p:nvSpPr>
          <p:spPr>
            <a:xfrm rot="3733713">
              <a:off x="1379197" y="3506801"/>
              <a:ext cx="1904400" cy="1904400"/>
            </a:xfrm>
            <a:prstGeom prst="arc">
              <a:avLst>
                <a:gd name="adj1" fmla="val 20007138"/>
                <a:gd name="adj2" fmla="val 0"/>
              </a:avLst>
            </a:prstGeom>
            <a:ln w="571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279" name="弧形 278">
              <a:extLst>
                <a:ext uri="{FF2B5EF4-FFF2-40B4-BE49-F238E27FC236}">
                  <a16:creationId xmlns:a16="http://schemas.microsoft.com/office/drawing/2014/main" id="{C9A3CEDE-FB64-40ED-9DAC-674FAA1D8841}"/>
                </a:ext>
              </a:extLst>
            </p:cNvPr>
            <p:cNvSpPr/>
            <p:nvPr/>
          </p:nvSpPr>
          <p:spPr>
            <a:xfrm rot="16825714">
              <a:off x="1379197" y="3506801"/>
              <a:ext cx="1904400" cy="1904400"/>
            </a:xfrm>
            <a:prstGeom prst="arc">
              <a:avLst>
                <a:gd name="adj1" fmla="val 16200000"/>
                <a:gd name="adj2" fmla="val 1480403"/>
              </a:avLst>
            </a:prstGeom>
            <a:ln w="190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280" name="弧形 279">
              <a:extLst>
                <a:ext uri="{FF2B5EF4-FFF2-40B4-BE49-F238E27FC236}">
                  <a16:creationId xmlns:a16="http://schemas.microsoft.com/office/drawing/2014/main" id="{8B99A6DD-8CDA-4D0E-A14B-E448B6586C10}"/>
                </a:ext>
              </a:extLst>
            </p:cNvPr>
            <p:cNvSpPr/>
            <p:nvPr/>
          </p:nvSpPr>
          <p:spPr>
            <a:xfrm rot="10800000">
              <a:off x="1379197" y="3506801"/>
              <a:ext cx="1904400" cy="1904400"/>
            </a:xfrm>
            <a:prstGeom prst="arc">
              <a:avLst>
                <a:gd name="adj1" fmla="val 16200000"/>
                <a:gd name="adj2" fmla="val 19917439"/>
              </a:avLst>
            </a:prstGeom>
            <a:ln w="571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281" name="弧形 280">
              <a:extLst>
                <a:ext uri="{FF2B5EF4-FFF2-40B4-BE49-F238E27FC236}">
                  <a16:creationId xmlns:a16="http://schemas.microsoft.com/office/drawing/2014/main" id="{FB5FF50F-946D-49A4-994D-02A40FF26BB8}"/>
                </a:ext>
              </a:extLst>
            </p:cNvPr>
            <p:cNvSpPr/>
            <p:nvPr/>
          </p:nvSpPr>
          <p:spPr>
            <a:xfrm rot="16958775">
              <a:off x="1379197" y="3506801"/>
              <a:ext cx="1904400" cy="1904400"/>
            </a:xfrm>
            <a:prstGeom prst="arc">
              <a:avLst>
                <a:gd name="adj1" fmla="val 16832099"/>
                <a:gd name="adj2" fmla="val 0"/>
              </a:avLst>
            </a:prstGeom>
            <a:ln w="571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Arial"/>
                <a:ea typeface="Microsoft YaHei"/>
                <a:cs typeface="+mn-cs"/>
              </a:endParaRPr>
            </a:p>
          </p:txBody>
        </p:sp>
        <p:sp>
          <p:nvSpPr>
            <p:cNvPr id="282" name="弧形 281">
              <a:extLst>
                <a:ext uri="{FF2B5EF4-FFF2-40B4-BE49-F238E27FC236}">
                  <a16:creationId xmlns:a16="http://schemas.microsoft.com/office/drawing/2014/main" id="{D7BE1658-4A20-43A0-B69A-41A65145444F}"/>
                </a:ext>
              </a:extLst>
            </p:cNvPr>
            <p:cNvSpPr/>
            <p:nvPr/>
          </p:nvSpPr>
          <p:spPr>
            <a:xfrm>
              <a:off x="1279514" y="3407118"/>
              <a:ext cx="2103766" cy="2103766"/>
            </a:xfrm>
            <a:prstGeom prst="arc">
              <a:avLst>
                <a:gd name="adj1" fmla="val 17966248"/>
                <a:gd name="adj2" fmla="val 19673009"/>
              </a:avLst>
            </a:prstGeom>
            <a:ln w="190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283" name="弧形 282">
              <a:extLst>
                <a:ext uri="{FF2B5EF4-FFF2-40B4-BE49-F238E27FC236}">
                  <a16:creationId xmlns:a16="http://schemas.microsoft.com/office/drawing/2014/main" id="{0327E4F8-5511-4303-B648-6E135E6BB3F0}"/>
                </a:ext>
              </a:extLst>
            </p:cNvPr>
            <p:cNvSpPr/>
            <p:nvPr/>
          </p:nvSpPr>
          <p:spPr>
            <a:xfrm>
              <a:off x="1279514" y="3407118"/>
              <a:ext cx="2103766" cy="2103766"/>
            </a:xfrm>
            <a:prstGeom prst="arc">
              <a:avLst>
                <a:gd name="adj1" fmla="val 9043626"/>
                <a:gd name="adj2" fmla="val 11851278"/>
              </a:avLst>
            </a:prstGeom>
            <a:ln w="190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284" name="弧形 283">
              <a:extLst>
                <a:ext uri="{FF2B5EF4-FFF2-40B4-BE49-F238E27FC236}">
                  <a16:creationId xmlns:a16="http://schemas.microsoft.com/office/drawing/2014/main" id="{2FEEB64A-F6AE-4E6E-8E94-6FE0E6D96A19}"/>
                </a:ext>
              </a:extLst>
            </p:cNvPr>
            <p:cNvSpPr/>
            <p:nvPr/>
          </p:nvSpPr>
          <p:spPr>
            <a:xfrm>
              <a:off x="1279514" y="3407118"/>
              <a:ext cx="2103766" cy="2103766"/>
            </a:xfrm>
            <a:prstGeom prst="arc">
              <a:avLst>
                <a:gd name="adj1" fmla="val 20819749"/>
                <a:gd name="adj2" fmla="val 2417885"/>
              </a:avLst>
            </a:prstGeom>
            <a:ln w="190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285" name="弧形 284">
              <a:extLst>
                <a:ext uri="{FF2B5EF4-FFF2-40B4-BE49-F238E27FC236}">
                  <a16:creationId xmlns:a16="http://schemas.microsoft.com/office/drawing/2014/main" id="{81D1DE6E-8AE6-4C82-88FC-AC795B5ECC25}"/>
                </a:ext>
              </a:extLst>
            </p:cNvPr>
            <p:cNvSpPr/>
            <p:nvPr/>
          </p:nvSpPr>
          <p:spPr>
            <a:xfrm>
              <a:off x="1279514" y="3407118"/>
              <a:ext cx="2103766" cy="2103766"/>
            </a:xfrm>
            <a:prstGeom prst="arc">
              <a:avLst>
                <a:gd name="adj1" fmla="val 4340879"/>
                <a:gd name="adj2" fmla="val 7249524"/>
              </a:avLst>
            </a:prstGeom>
            <a:ln w="190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grpSp>
      <p:sp>
        <p:nvSpPr>
          <p:cNvPr id="273" name="等腰三角形 272">
            <a:extLst>
              <a:ext uri="{FF2B5EF4-FFF2-40B4-BE49-F238E27FC236}">
                <a16:creationId xmlns:a16="http://schemas.microsoft.com/office/drawing/2014/main" id="{0C89FBF0-2D7E-46CD-9CE1-E31AC980EB9B}"/>
              </a:ext>
            </a:extLst>
          </p:cNvPr>
          <p:cNvSpPr/>
          <p:nvPr/>
        </p:nvSpPr>
        <p:spPr>
          <a:xfrm>
            <a:off x="5958840" y="3041799"/>
            <a:ext cx="274320" cy="236483"/>
          </a:xfrm>
          <a:prstGeom prst="triangle">
            <a:avLst/>
          </a:prstGeom>
          <a:solidFill>
            <a:schemeClr val="accent2"/>
          </a:solidFill>
          <a:ln w="12700">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275" name="文本框 274">
            <a:extLst>
              <a:ext uri="{FF2B5EF4-FFF2-40B4-BE49-F238E27FC236}">
                <a16:creationId xmlns:a16="http://schemas.microsoft.com/office/drawing/2014/main" id="{A14F1BFC-52B0-4771-A228-10B05C2F70B3}"/>
              </a:ext>
            </a:extLst>
          </p:cNvPr>
          <p:cNvSpPr txBox="1"/>
          <p:nvPr/>
        </p:nvSpPr>
        <p:spPr>
          <a:xfrm>
            <a:off x="4935199" y="4217640"/>
            <a:ext cx="2326773"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err="1">
                <a:ln>
                  <a:noFill/>
                </a:ln>
                <a:solidFill>
                  <a:srgbClr val="445437"/>
                </a:solidFill>
                <a:effectLst/>
                <a:uLnTx/>
                <a:uFillTx/>
                <a:latin typeface="Arial"/>
                <a:ea typeface="Microsoft YaHei"/>
                <a:cs typeface="+mn-ea"/>
              </a:rPr>
              <a:t>GraphCodeBERT</a:t>
            </a:r>
            <a:endParaRPr kumimoji="0" lang="zh-CN" altLang="en-US" sz="2000" b="1" i="0" u="none" strike="noStrike" kern="1200" cap="none" spc="0" normalizeH="0" baseline="0" noProof="0" dirty="0">
              <a:ln>
                <a:noFill/>
              </a:ln>
              <a:solidFill>
                <a:srgbClr val="445437"/>
              </a:solidFill>
              <a:effectLst/>
              <a:uLnTx/>
              <a:uFillTx/>
              <a:latin typeface="Arial"/>
              <a:ea typeface="Microsoft YaHei"/>
              <a:cs typeface="+mn-ea"/>
            </a:endParaRPr>
          </a:p>
        </p:txBody>
      </p:sp>
      <p:grpSp>
        <p:nvGrpSpPr>
          <p:cNvPr id="287" name="组合 286">
            <a:extLst>
              <a:ext uri="{FF2B5EF4-FFF2-40B4-BE49-F238E27FC236}">
                <a16:creationId xmlns:a16="http://schemas.microsoft.com/office/drawing/2014/main" id="{B08A1909-93B2-4D08-AB90-54968DB59311}"/>
              </a:ext>
            </a:extLst>
          </p:cNvPr>
          <p:cNvGrpSpPr/>
          <p:nvPr/>
        </p:nvGrpSpPr>
        <p:grpSpPr>
          <a:xfrm>
            <a:off x="8854119" y="3452838"/>
            <a:ext cx="2012326" cy="2012326"/>
            <a:chOff x="1279514" y="3407118"/>
            <a:chExt cx="2103766" cy="2103766"/>
          </a:xfrm>
        </p:grpSpPr>
        <p:sp>
          <p:nvSpPr>
            <p:cNvPr id="291" name="弧形 290">
              <a:extLst>
                <a:ext uri="{FF2B5EF4-FFF2-40B4-BE49-F238E27FC236}">
                  <a16:creationId xmlns:a16="http://schemas.microsoft.com/office/drawing/2014/main" id="{BB05C6B3-0358-48FF-AA13-C232D1C6680F}"/>
                </a:ext>
              </a:extLst>
            </p:cNvPr>
            <p:cNvSpPr/>
            <p:nvPr/>
          </p:nvSpPr>
          <p:spPr>
            <a:xfrm rot="1401336">
              <a:off x="1379197" y="3506801"/>
              <a:ext cx="1904400" cy="1904400"/>
            </a:xfrm>
            <a:prstGeom prst="arc">
              <a:avLst>
                <a:gd name="adj1" fmla="val 1694850"/>
                <a:gd name="adj2" fmla="val 4321068"/>
              </a:avLst>
            </a:prstGeom>
            <a:ln w="190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292" name="弧形 291">
              <a:extLst>
                <a:ext uri="{FF2B5EF4-FFF2-40B4-BE49-F238E27FC236}">
                  <a16:creationId xmlns:a16="http://schemas.microsoft.com/office/drawing/2014/main" id="{64058D42-9844-4799-9B07-BAAB17065E42}"/>
                </a:ext>
              </a:extLst>
            </p:cNvPr>
            <p:cNvSpPr/>
            <p:nvPr/>
          </p:nvSpPr>
          <p:spPr>
            <a:xfrm rot="1401336">
              <a:off x="1379197" y="3506801"/>
              <a:ext cx="1904400" cy="1904400"/>
            </a:xfrm>
            <a:prstGeom prst="arc">
              <a:avLst>
                <a:gd name="adj1" fmla="val 17881533"/>
                <a:gd name="adj2" fmla="val 0"/>
              </a:avLst>
            </a:prstGeom>
            <a:ln w="190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293" name="弧形 292">
              <a:extLst>
                <a:ext uri="{FF2B5EF4-FFF2-40B4-BE49-F238E27FC236}">
                  <a16:creationId xmlns:a16="http://schemas.microsoft.com/office/drawing/2014/main" id="{8752655F-274E-4892-AB4C-6445B610562D}"/>
                </a:ext>
              </a:extLst>
            </p:cNvPr>
            <p:cNvSpPr/>
            <p:nvPr/>
          </p:nvSpPr>
          <p:spPr>
            <a:xfrm rot="3733713">
              <a:off x="1379197" y="3506801"/>
              <a:ext cx="1904400" cy="1904400"/>
            </a:xfrm>
            <a:prstGeom prst="arc">
              <a:avLst>
                <a:gd name="adj1" fmla="val 20007138"/>
                <a:gd name="adj2" fmla="val 0"/>
              </a:avLst>
            </a:prstGeom>
            <a:ln w="571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294" name="弧形 293">
              <a:extLst>
                <a:ext uri="{FF2B5EF4-FFF2-40B4-BE49-F238E27FC236}">
                  <a16:creationId xmlns:a16="http://schemas.microsoft.com/office/drawing/2014/main" id="{650885E1-B35A-4B09-8EE0-D0E8DAA2242F}"/>
                </a:ext>
              </a:extLst>
            </p:cNvPr>
            <p:cNvSpPr/>
            <p:nvPr/>
          </p:nvSpPr>
          <p:spPr>
            <a:xfrm rot="16825714">
              <a:off x="1379197" y="3506801"/>
              <a:ext cx="1904400" cy="1904400"/>
            </a:xfrm>
            <a:prstGeom prst="arc">
              <a:avLst>
                <a:gd name="adj1" fmla="val 16200000"/>
                <a:gd name="adj2" fmla="val 1480403"/>
              </a:avLst>
            </a:prstGeom>
            <a:ln w="190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295" name="弧形 294">
              <a:extLst>
                <a:ext uri="{FF2B5EF4-FFF2-40B4-BE49-F238E27FC236}">
                  <a16:creationId xmlns:a16="http://schemas.microsoft.com/office/drawing/2014/main" id="{57156ACC-2204-4FEE-A8B6-8F7C1264B302}"/>
                </a:ext>
              </a:extLst>
            </p:cNvPr>
            <p:cNvSpPr/>
            <p:nvPr/>
          </p:nvSpPr>
          <p:spPr>
            <a:xfrm rot="10800000">
              <a:off x="1379197" y="3506801"/>
              <a:ext cx="1904400" cy="1904400"/>
            </a:xfrm>
            <a:prstGeom prst="arc">
              <a:avLst>
                <a:gd name="adj1" fmla="val 16200000"/>
                <a:gd name="adj2" fmla="val 19917439"/>
              </a:avLst>
            </a:prstGeom>
            <a:ln w="571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296" name="弧形 295">
              <a:extLst>
                <a:ext uri="{FF2B5EF4-FFF2-40B4-BE49-F238E27FC236}">
                  <a16:creationId xmlns:a16="http://schemas.microsoft.com/office/drawing/2014/main" id="{BCB4DB58-85C4-49A9-B57B-915B0FE00473}"/>
                </a:ext>
              </a:extLst>
            </p:cNvPr>
            <p:cNvSpPr/>
            <p:nvPr/>
          </p:nvSpPr>
          <p:spPr>
            <a:xfrm rot="16958775">
              <a:off x="1379197" y="3506801"/>
              <a:ext cx="1904400" cy="1904400"/>
            </a:xfrm>
            <a:prstGeom prst="arc">
              <a:avLst>
                <a:gd name="adj1" fmla="val 16832099"/>
                <a:gd name="adj2" fmla="val 0"/>
              </a:avLst>
            </a:prstGeom>
            <a:ln w="571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Arial"/>
                <a:ea typeface="Microsoft YaHei"/>
                <a:cs typeface="+mn-cs"/>
              </a:endParaRPr>
            </a:p>
          </p:txBody>
        </p:sp>
        <p:sp>
          <p:nvSpPr>
            <p:cNvPr id="297" name="弧形 296">
              <a:extLst>
                <a:ext uri="{FF2B5EF4-FFF2-40B4-BE49-F238E27FC236}">
                  <a16:creationId xmlns:a16="http://schemas.microsoft.com/office/drawing/2014/main" id="{1CA9564A-F60C-480B-AD32-C090AF9A8A01}"/>
                </a:ext>
              </a:extLst>
            </p:cNvPr>
            <p:cNvSpPr/>
            <p:nvPr/>
          </p:nvSpPr>
          <p:spPr>
            <a:xfrm>
              <a:off x="1279514" y="3407118"/>
              <a:ext cx="2103766" cy="2103766"/>
            </a:xfrm>
            <a:prstGeom prst="arc">
              <a:avLst>
                <a:gd name="adj1" fmla="val 17966248"/>
                <a:gd name="adj2" fmla="val 19673009"/>
              </a:avLst>
            </a:prstGeom>
            <a:ln w="190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298" name="弧形 297">
              <a:extLst>
                <a:ext uri="{FF2B5EF4-FFF2-40B4-BE49-F238E27FC236}">
                  <a16:creationId xmlns:a16="http://schemas.microsoft.com/office/drawing/2014/main" id="{B73A579F-C3F6-4AEF-AF6B-EE63E96FC906}"/>
                </a:ext>
              </a:extLst>
            </p:cNvPr>
            <p:cNvSpPr/>
            <p:nvPr/>
          </p:nvSpPr>
          <p:spPr>
            <a:xfrm>
              <a:off x="1279514" y="3407118"/>
              <a:ext cx="2103766" cy="2103766"/>
            </a:xfrm>
            <a:prstGeom prst="arc">
              <a:avLst>
                <a:gd name="adj1" fmla="val 9043626"/>
                <a:gd name="adj2" fmla="val 11851278"/>
              </a:avLst>
            </a:prstGeom>
            <a:ln w="190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299" name="弧形 298">
              <a:extLst>
                <a:ext uri="{FF2B5EF4-FFF2-40B4-BE49-F238E27FC236}">
                  <a16:creationId xmlns:a16="http://schemas.microsoft.com/office/drawing/2014/main" id="{F33900AA-0288-4BEB-83A7-0D4AF0E96CAB}"/>
                </a:ext>
              </a:extLst>
            </p:cNvPr>
            <p:cNvSpPr/>
            <p:nvPr/>
          </p:nvSpPr>
          <p:spPr>
            <a:xfrm>
              <a:off x="1279514" y="3407118"/>
              <a:ext cx="2103766" cy="2103766"/>
            </a:xfrm>
            <a:prstGeom prst="arc">
              <a:avLst>
                <a:gd name="adj1" fmla="val 20819749"/>
                <a:gd name="adj2" fmla="val 2417885"/>
              </a:avLst>
            </a:prstGeom>
            <a:ln w="190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300" name="弧形 299">
              <a:extLst>
                <a:ext uri="{FF2B5EF4-FFF2-40B4-BE49-F238E27FC236}">
                  <a16:creationId xmlns:a16="http://schemas.microsoft.com/office/drawing/2014/main" id="{8C528BC6-4C04-4330-B926-FB6684E78860}"/>
                </a:ext>
              </a:extLst>
            </p:cNvPr>
            <p:cNvSpPr/>
            <p:nvPr/>
          </p:nvSpPr>
          <p:spPr>
            <a:xfrm>
              <a:off x="1279514" y="3407118"/>
              <a:ext cx="2103766" cy="2103766"/>
            </a:xfrm>
            <a:prstGeom prst="arc">
              <a:avLst>
                <a:gd name="adj1" fmla="val 4340879"/>
                <a:gd name="adj2" fmla="val 7249524"/>
              </a:avLst>
            </a:prstGeom>
            <a:ln w="190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grpSp>
      <p:sp>
        <p:nvSpPr>
          <p:cNvPr id="288" name="等腰三角形 287">
            <a:extLst>
              <a:ext uri="{FF2B5EF4-FFF2-40B4-BE49-F238E27FC236}">
                <a16:creationId xmlns:a16="http://schemas.microsoft.com/office/drawing/2014/main" id="{EDBE03C3-75AF-4F45-AA94-FB2ABEAB9716}"/>
              </a:ext>
            </a:extLst>
          </p:cNvPr>
          <p:cNvSpPr/>
          <p:nvPr/>
        </p:nvSpPr>
        <p:spPr>
          <a:xfrm>
            <a:off x="9723122" y="3041799"/>
            <a:ext cx="274320" cy="236483"/>
          </a:xfrm>
          <a:prstGeom prst="triangle">
            <a:avLst/>
          </a:prstGeom>
          <a:solidFill>
            <a:schemeClr val="accent2"/>
          </a:solidFill>
          <a:ln w="12700">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290" name="文本框 289">
            <a:extLst>
              <a:ext uri="{FF2B5EF4-FFF2-40B4-BE49-F238E27FC236}">
                <a16:creationId xmlns:a16="http://schemas.microsoft.com/office/drawing/2014/main" id="{A9B0BE67-A17B-4CC1-89A3-08999D1AD51C}"/>
              </a:ext>
            </a:extLst>
          </p:cNvPr>
          <p:cNvSpPr txBox="1"/>
          <p:nvPr/>
        </p:nvSpPr>
        <p:spPr>
          <a:xfrm>
            <a:off x="8908728" y="4204430"/>
            <a:ext cx="1903754"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000" b="1" dirty="0" err="1">
                <a:solidFill>
                  <a:srgbClr val="445437"/>
                </a:solidFill>
                <a:latin typeface="Arial"/>
                <a:ea typeface="Microsoft YaHei"/>
                <a:cs typeface="+mn-ea"/>
              </a:rPr>
              <a:t>UniXcoder</a:t>
            </a:r>
            <a:endParaRPr kumimoji="0" lang="zh-CN" altLang="en-US" sz="2000" b="1" i="0" u="none" strike="noStrike" kern="1200" cap="none" spc="0" normalizeH="0" baseline="0" noProof="0" dirty="0">
              <a:ln>
                <a:noFill/>
              </a:ln>
              <a:solidFill>
                <a:srgbClr val="445437"/>
              </a:solidFill>
              <a:effectLst/>
              <a:uLnTx/>
              <a:uFillTx/>
              <a:latin typeface="Arial"/>
              <a:ea typeface="Microsoft YaHei"/>
              <a:cs typeface="+mn-ea"/>
            </a:endParaRPr>
          </a:p>
        </p:txBody>
      </p:sp>
      <p:sp>
        <p:nvSpPr>
          <p:cNvPr id="6" name="日期占位符 5">
            <a:extLst>
              <a:ext uri="{FF2B5EF4-FFF2-40B4-BE49-F238E27FC236}">
                <a16:creationId xmlns:a16="http://schemas.microsoft.com/office/drawing/2014/main" id="{187FFDB6-97B1-4A7F-A7AE-B3A3ADF8B620}"/>
              </a:ext>
            </a:extLst>
          </p:cNvPr>
          <p:cNvSpPr>
            <a:spLocks noGrp="1"/>
          </p:cNvSpPr>
          <p:nvPr>
            <p:ph type="dt" sz="half" idx="12"/>
          </p:nvPr>
        </p:nvSpPr>
        <p:spPr>
          <a:xfrm>
            <a:off x="660400" y="6235702"/>
            <a:ext cx="334264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1" u="none" strike="noStrike" kern="1200" cap="none" spc="300" normalizeH="0" baseline="0" noProof="0" dirty="0">
                <a:ln>
                  <a:noFill/>
                </a:ln>
                <a:solidFill>
                  <a:srgbClr val="445437"/>
                </a:solidFill>
                <a:effectLst/>
                <a:uLnTx/>
                <a:uFillTx/>
                <a:latin typeface="Microsoft YaHei"/>
                <a:ea typeface="Microsoft YaHei"/>
                <a:cs typeface="+mn-ea"/>
              </a:rPr>
              <a:t>止于至善</a:t>
            </a:r>
            <a:endParaRPr kumimoji="0" lang="zh-CN" altLang="en-US" sz="1400" b="0" i="0" u="none" strike="noStrike" kern="1200" cap="none" spc="300" normalizeH="0" baseline="0" noProof="0" dirty="0">
              <a:ln>
                <a:noFill/>
              </a:ln>
              <a:solidFill>
                <a:prstClr val="white">
                  <a:lumMod val="75000"/>
                </a:prstClr>
              </a:solidFill>
              <a:effectLst/>
              <a:uLnTx/>
              <a:uFillTx/>
              <a:latin typeface="Arial"/>
              <a:ea typeface="Microsoft YaHei"/>
              <a:cs typeface="+mn-ea"/>
            </a:endParaRPr>
          </a:p>
        </p:txBody>
      </p:sp>
      <p:sp>
        <p:nvSpPr>
          <p:cNvPr id="7" name="灯片编号占位符 6">
            <a:extLst>
              <a:ext uri="{FF2B5EF4-FFF2-40B4-BE49-F238E27FC236}">
                <a16:creationId xmlns:a16="http://schemas.microsoft.com/office/drawing/2014/main" id="{170B679C-169D-44F5-8333-6631640BFE47}"/>
              </a:ext>
            </a:extLst>
          </p:cNvPr>
          <p:cNvSpPr>
            <a:spLocks noGrp="1"/>
          </p:cNvSpPr>
          <p:nvPr>
            <p:ph type="sldNum" sz="quarter" idx="1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9ECAFE-A460-4E13-ABCB-32CAE6136244}" type="slidenum">
              <a:rPr kumimoji="0" lang="zh-CN" altLang="en-US" sz="1400" b="0" i="0" u="none" strike="noStrike" kern="1200" cap="none" spc="0" normalizeH="0" baseline="0" noProof="0" smtClean="0">
                <a:ln>
                  <a:noFill/>
                </a:ln>
                <a:solidFill>
                  <a:prstClr val="white">
                    <a:lumMod val="75000"/>
                  </a:prstClr>
                </a:solidFill>
                <a:effectLst/>
                <a:uLnTx/>
                <a:uFillTx/>
                <a:latin typeface="Arial"/>
                <a:ea typeface="Microsoft YaHei"/>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zh-CN" altLang="en-US" sz="1400" b="0" i="0" u="none" strike="noStrike" kern="1200" cap="none" spc="0" normalizeH="0" baseline="0" noProof="0" dirty="0">
              <a:ln>
                <a:noFill/>
              </a:ln>
              <a:solidFill>
                <a:prstClr val="white">
                  <a:lumMod val="75000"/>
                </a:prstClr>
              </a:solidFill>
              <a:effectLst/>
              <a:uLnTx/>
              <a:uFillTx/>
              <a:latin typeface="Arial"/>
              <a:ea typeface="Microsoft YaHei"/>
              <a:cs typeface="+mn-cs"/>
            </a:endParaRPr>
          </a:p>
        </p:txBody>
      </p:sp>
      <p:cxnSp>
        <p:nvCxnSpPr>
          <p:cNvPr id="17" name="直接连接符 16">
            <a:extLst>
              <a:ext uri="{FF2B5EF4-FFF2-40B4-BE49-F238E27FC236}">
                <a16:creationId xmlns:a16="http://schemas.microsoft.com/office/drawing/2014/main" id="{80165DAE-1F28-47FE-8E57-2D8B828CBB8C}"/>
              </a:ext>
            </a:extLst>
          </p:cNvPr>
          <p:cNvCxnSpPr>
            <a:cxnSpLocks/>
          </p:cNvCxnSpPr>
          <p:nvPr/>
        </p:nvCxnSpPr>
        <p:spPr>
          <a:xfrm>
            <a:off x="7978141" y="1765976"/>
            <a:ext cx="0" cy="72136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1" name="直接连接符 310">
            <a:extLst>
              <a:ext uri="{FF2B5EF4-FFF2-40B4-BE49-F238E27FC236}">
                <a16:creationId xmlns:a16="http://schemas.microsoft.com/office/drawing/2014/main" id="{CCE0E790-874D-4846-8612-83672EE628D8}"/>
              </a:ext>
            </a:extLst>
          </p:cNvPr>
          <p:cNvCxnSpPr>
            <a:cxnSpLocks/>
          </p:cNvCxnSpPr>
          <p:nvPr/>
        </p:nvCxnSpPr>
        <p:spPr>
          <a:xfrm>
            <a:off x="4213860" y="1765976"/>
            <a:ext cx="0" cy="72136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52" name="Picture 2" descr="codeBert Architechture, with bimodal inputs">
            <a:extLst>
              <a:ext uri="{FF2B5EF4-FFF2-40B4-BE49-F238E27FC236}">
                <a16:creationId xmlns:a16="http://schemas.microsoft.com/office/drawing/2014/main" id="{04F09B16-9631-4700-A1E7-0D37EF0779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08196" y="1000866"/>
            <a:ext cx="8651773" cy="4869711"/>
          </a:xfrm>
          <a:prstGeom prst="rect">
            <a:avLst/>
          </a:prstGeom>
          <a:noFill/>
          <a:ln>
            <a:noFill/>
          </a:ln>
          <a:effectLst>
            <a:softEdge rad="63500"/>
          </a:effectLst>
          <a:extLst>
            <a:ext uri="{909E8E84-426E-40DD-AFC4-6F175D3DCCD1}">
              <a14:hiddenFill xmlns:a14="http://schemas.microsoft.com/office/drawing/2010/main">
                <a:solidFill>
                  <a:srgbClr val="FFFFFF"/>
                </a:solidFill>
              </a14:hiddenFill>
            </a:ext>
          </a:extLst>
        </p:spPr>
      </p:pic>
      <p:sp>
        <p:nvSpPr>
          <p:cNvPr id="53" name="日期占位符 2">
            <a:extLst>
              <a:ext uri="{FF2B5EF4-FFF2-40B4-BE49-F238E27FC236}">
                <a16:creationId xmlns:a16="http://schemas.microsoft.com/office/drawing/2014/main" id="{1C70B2EC-7518-4013-8274-164296E515F6}"/>
              </a:ext>
            </a:extLst>
          </p:cNvPr>
          <p:cNvSpPr txBox="1">
            <a:spLocks/>
          </p:cNvSpPr>
          <p:nvPr/>
        </p:nvSpPr>
        <p:spPr>
          <a:xfrm>
            <a:off x="12951237" y="5870577"/>
            <a:ext cx="7965689" cy="365125"/>
          </a:xfrm>
          <a:prstGeom prst="rect">
            <a:avLst/>
          </a:prstGeom>
        </p:spPr>
        <p:txBody>
          <a:bodyPr vert="horz" lIns="0" tIns="45720" rIns="91440" bIns="45720" rtlCol="0" anchor="ctr"/>
          <a:lstStyle>
            <a:defPPr>
              <a:defRPr lang="zh-CN"/>
            </a:defPPr>
            <a:lvl1pPr marL="0" marR="0" indent="0" algn="l" defTabSz="914400" rtl="0" eaLnBrk="1" fontAlgn="auto" latinLnBrk="0" hangingPunct="1">
              <a:lnSpc>
                <a:spcPct val="100000"/>
              </a:lnSpc>
              <a:spcBef>
                <a:spcPts val="0"/>
              </a:spcBef>
              <a:spcAft>
                <a:spcPts val="0"/>
              </a:spcAft>
              <a:buClrTx/>
              <a:buSzTx/>
              <a:buFontTx/>
              <a:buNone/>
              <a:tabLst/>
              <a:defRPr sz="1400" kern="1200" spc="100" baseline="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100" spc="300" dirty="0">
                <a:solidFill>
                  <a:schemeClr val="accent1"/>
                </a:solidFill>
                <a:latin typeface="+mn-ea"/>
              </a:rPr>
              <a:t>图片选自</a:t>
            </a:r>
            <a:r>
              <a:rPr lang="en-US" altLang="zh-CN" sz="1100" spc="300" dirty="0">
                <a:solidFill>
                  <a:schemeClr val="accent1"/>
                </a:solidFill>
                <a:latin typeface="+mn-ea"/>
              </a:rPr>
              <a:t>arXiv:2002.08155 [cs.CL] https://doi.org/10.48550/arXiv.2002.08155</a:t>
            </a:r>
          </a:p>
        </p:txBody>
      </p:sp>
      <p:sp>
        <p:nvSpPr>
          <p:cNvPr id="56" name="文本框 55">
            <a:extLst>
              <a:ext uri="{FF2B5EF4-FFF2-40B4-BE49-F238E27FC236}">
                <a16:creationId xmlns:a16="http://schemas.microsoft.com/office/drawing/2014/main" id="{05158C69-1A20-4117-BDC2-3B7BC7C5DC66}"/>
              </a:ext>
            </a:extLst>
          </p:cNvPr>
          <p:cNvSpPr txBox="1"/>
          <p:nvPr/>
        </p:nvSpPr>
        <p:spPr>
          <a:xfrm>
            <a:off x="13243561" y="2091698"/>
            <a:ext cx="1452962" cy="461665"/>
          </a:xfrm>
          <a:prstGeom prst="rect">
            <a:avLst/>
          </a:prstGeom>
          <a:noFill/>
        </p:spPr>
        <p:txBody>
          <a:bodyPr wrap="square" rtlCol="0">
            <a:spAutoFit/>
          </a:bodyPr>
          <a:lstStyle/>
          <a:p>
            <a:r>
              <a:rPr lang="en-US" altLang="zh-CN" sz="2400" dirty="0"/>
              <a:t>def max(</a:t>
            </a:r>
            <a:endParaRPr lang="zh-CN" altLang="en-US" sz="2400" dirty="0"/>
          </a:p>
        </p:txBody>
      </p:sp>
      <p:sp>
        <p:nvSpPr>
          <p:cNvPr id="57" name="文本框 56">
            <a:extLst>
              <a:ext uri="{FF2B5EF4-FFF2-40B4-BE49-F238E27FC236}">
                <a16:creationId xmlns:a16="http://schemas.microsoft.com/office/drawing/2014/main" id="{BF74154F-F65C-4DA2-8D6F-F57430C99AAA}"/>
              </a:ext>
            </a:extLst>
          </p:cNvPr>
          <p:cNvSpPr txBox="1"/>
          <p:nvPr/>
        </p:nvSpPr>
        <p:spPr>
          <a:xfrm>
            <a:off x="14457554" y="2091698"/>
            <a:ext cx="356188" cy="461665"/>
          </a:xfrm>
          <a:prstGeom prst="rect">
            <a:avLst/>
          </a:prstGeom>
          <a:noFill/>
        </p:spPr>
        <p:txBody>
          <a:bodyPr wrap="none" rtlCol="0">
            <a:spAutoFit/>
          </a:bodyPr>
          <a:lstStyle/>
          <a:p>
            <a:r>
              <a:rPr lang="en-US" altLang="zh-CN" sz="2400" dirty="0"/>
              <a:t>a</a:t>
            </a:r>
            <a:endParaRPr lang="zh-CN" altLang="en-US" sz="2400" dirty="0"/>
          </a:p>
        </p:txBody>
      </p:sp>
      <p:sp>
        <p:nvSpPr>
          <p:cNvPr id="58" name="文本框 57">
            <a:extLst>
              <a:ext uri="{FF2B5EF4-FFF2-40B4-BE49-F238E27FC236}">
                <a16:creationId xmlns:a16="http://schemas.microsoft.com/office/drawing/2014/main" id="{16A50F29-C08E-4D5F-B85A-FF93047EF93F}"/>
              </a:ext>
            </a:extLst>
          </p:cNvPr>
          <p:cNvSpPr txBox="1"/>
          <p:nvPr/>
        </p:nvSpPr>
        <p:spPr>
          <a:xfrm>
            <a:off x="14646067" y="2091698"/>
            <a:ext cx="269626" cy="461665"/>
          </a:xfrm>
          <a:prstGeom prst="rect">
            <a:avLst/>
          </a:prstGeom>
          <a:noFill/>
        </p:spPr>
        <p:txBody>
          <a:bodyPr wrap="none" rtlCol="0">
            <a:spAutoFit/>
          </a:bodyPr>
          <a:lstStyle/>
          <a:p>
            <a:r>
              <a:rPr lang="en-US" altLang="zh-CN" sz="2400" dirty="0"/>
              <a:t>,</a:t>
            </a:r>
            <a:endParaRPr lang="zh-CN" altLang="en-US" sz="2400" dirty="0"/>
          </a:p>
        </p:txBody>
      </p:sp>
      <p:sp>
        <p:nvSpPr>
          <p:cNvPr id="63" name="文本框 62">
            <a:extLst>
              <a:ext uri="{FF2B5EF4-FFF2-40B4-BE49-F238E27FC236}">
                <a16:creationId xmlns:a16="http://schemas.microsoft.com/office/drawing/2014/main" id="{38FB6B34-EC62-440E-8E71-80F3063BD722}"/>
              </a:ext>
            </a:extLst>
          </p:cNvPr>
          <p:cNvSpPr txBox="1"/>
          <p:nvPr/>
        </p:nvSpPr>
        <p:spPr>
          <a:xfrm>
            <a:off x="14802520" y="2091698"/>
            <a:ext cx="356188" cy="461665"/>
          </a:xfrm>
          <a:prstGeom prst="rect">
            <a:avLst/>
          </a:prstGeom>
          <a:noFill/>
        </p:spPr>
        <p:txBody>
          <a:bodyPr wrap="none" rtlCol="0">
            <a:spAutoFit/>
          </a:bodyPr>
          <a:lstStyle/>
          <a:p>
            <a:r>
              <a:rPr lang="en-US" altLang="zh-CN" sz="2400" dirty="0"/>
              <a:t>b</a:t>
            </a:r>
            <a:endParaRPr lang="zh-CN" altLang="en-US" sz="2400" dirty="0"/>
          </a:p>
        </p:txBody>
      </p:sp>
      <p:sp>
        <p:nvSpPr>
          <p:cNvPr id="64" name="文本框 63">
            <a:extLst>
              <a:ext uri="{FF2B5EF4-FFF2-40B4-BE49-F238E27FC236}">
                <a16:creationId xmlns:a16="http://schemas.microsoft.com/office/drawing/2014/main" id="{616681DD-1B83-47D6-81CB-0598D3292890}"/>
              </a:ext>
            </a:extLst>
          </p:cNvPr>
          <p:cNvSpPr txBox="1"/>
          <p:nvPr/>
        </p:nvSpPr>
        <p:spPr>
          <a:xfrm>
            <a:off x="14984621" y="2091698"/>
            <a:ext cx="372218" cy="461665"/>
          </a:xfrm>
          <a:prstGeom prst="rect">
            <a:avLst/>
          </a:prstGeom>
          <a:noFill/>
        </p:spPr>
        <p:txBody>
          <a:bodyPr wrap="none" rtlCol="0">
            <a:spAutoFit/>
          </a:bodyPr>
          <a:lstStyle/>
          <a:p>
            <a:r>
              <a:rPr lang="en-US" altLang="zh-CN" sz="2400" dirty="0"/>
              <a:t>):</a:t>
            </a:r>
            <a:endParaRPr lang="zh-CN" altLang="en-US" sz="2400" dirty="0"/>
          </a:p>
        </p:txBody>
      </p:sp>
      <p:sp>
        <p:nvSpPr>
          <p:cNvPr id="65" name="文本框 64">
            <a:extLst>
              <a:ext uri="{FF2B5EF4-FFF2-40B4-BE49-F238E27FC236}">
                <a16:creationId xmlns:a16="http://schemas.microsoft.com/office/drawing/2014/main" id="{4E9FD07A-FD26-41FC-9ECC-2DF154873B00}"/>
              </a:ext>
            </a:extLst>
          </p:cNvPr>
          <p:cNvSpPr txBox="1"/>
          <p:nvPr/>
        </p:nvSpPr>
        <p:spPr>
          <a:xfrm>
            <a:off x="13916380" y="2435978"/>
            <a:ext cx="338554" cy="461665"/>
          </a:xfrm>
          <a:prstGeom prst="rect">
            <a:avLst/>
          </a:prstGeom>
          <a:noFill/>
        </p:spPr>
        <p:txBody>
          <a:bodyPr wrap="none" rtlCol="0">
            <a:spAutoFit/>
          </a:bodyPr>
          <a:lstStyle/>
          <a:p>
            <a:r>
              <a:rPr lang="en-US" altLang="zh-CN" sz="2400" dirty="0"/>
              <a:t>x</a:t>
            </a:r>
            <a:endParaRPr lang="zh-CN" altLang="en-US" sz="2400" dirty="0"/>
          </a:p>
        </p:txBody>
      </p:sp>
      <p:sp>
        <p:nvSpPr>
          <p:cNvPr id="66" name="文本框 65">
            <a:extLst>
              <a:ext uri="{FF2B5EF4-FFF2-40B4-BE49-F238E27FC236}">
                <a16:creationId xmlns:a16="http://schemas.microsoft.com/office/drawing/2014/main" id="{8BB86463-8BDC-463A-A73F-77CAF6110C4E}"/>
              </a:ext>
            </a:extLst>
          </p:cNvPr>
          <p:cNvSpPr txBox="1"/>
          <p:nvPr/>
        </p:nvSpPr>
        <p:spPr>
          <a:xfrm>
            <a:off x="14216462" y="2461030"/>
            <a:ext cx="364202" cy="461665"/>
          </a:xfrm>
          <a:prstGeom prst="rect">
            <a:avLst/>
          </a:prstGeom>
          <a:noFill/>
        </p:spPr>
        <p:txBody>
          <a:bodyPr wrap="none" rtlCol="0">
            <a:spAutoFit/>
          </a:bodyPr>
          <a:lstStyle/>
          <a:p>
            <a:r>
              <a:rPr lang="en-US" altLang="zh-CN" sz="2400" dirty="0"/>
              <a:t>=</a:t>
            </a:r>
            <a:endParaRPr lang="zh-CN" altLang="en-US" sz="2400" dirty="0"/>
          </a:p>
        </p:txBody>
      </p:sp>
      <p:sp>
        <p:nvSpPr>
          <p:cNvPr id="67" name="文本框 66">
            <a:extLst>
              <a:ext uri="{FF2B5EF4-FFF2-40B4-BE49-F238E27FC236}">
                <a16:creationId xmlns:a16="http://schemas.microsoft.com/office/drawing/2014/main" id="{DD4915C7-0DE8-4A74-8E39-DB9869F70824}"/>
              </a:ext>
            </a:extLst>
          </p:cNvPr>
          <p:cNvSpPr txBox="1"/>
          <p:nvPr/>
        </p:nvSpPr>
        <p:spPr>
          <a:xfrm>
            <a:off x="14517519" y="2461030"/>
            <a:ext cx="356188" cy="461665"/>
          </a:xfrm>
          <a:prstGeom prst="rect">
            <a:avLst/>
          </a:prstGeom>
          <a:noFill/>
        </p:spPr>
        <p:txBody>
          <a:bodyPr wrap="none" rtlCol="0">
            <a:spAutoFit/>
          </a:bodyPr>
          <a:lstStyle/>
          <a:p>
            <a:r>
              <a:rPr lang="en-US" altLang="zh-CN" sz="2400" dirty="0"/>
              <a:t>0</a:t>
            </a:r>
            <a:endParaRPr lang="zh-CN" altLang="en-US" sz="2400" dirty="0"/>
          </a:p>
        </p:txBody>
      </p:sp>
      <p:sp>
        <p:nvSpPr>
          <p:cNvPr id="68" name="文本框 67">
            <a:extLst>
              <a:ext uri="{FF2B5EF4-FFF2-40B4-BE49-F238E27FC236}">
                <a16:creationId xmlns:a16="http://schemas.microsoft.com/office/drawing/2014/main" id="{D55CB1BE-A0DB-4B94-818A-4D291234C9E0}"/>
              </a:ext>
            </a:extLst>
          </p:cNvPr>
          <p:cNvSpPr txBox="1"/>
          <p:nvPr/>
        </p:nvSpPr>
        <p:spPr>
          <a:xfrm>
            <a:off x="14216462" y="2816941"/>
            <a:ext cx="356188" cy="461665"/>
          </a:xfrm>
          <a:prstGeom prst="rect">
            <a:avLst/>
          </a:prstGeom>
          <a:noFill/>
        </p:spPr>
        <p:txBody>
          <a:bodyPr wrap="none" rtlCol="0">
            <a:spAutoFit/>
          </a:bodyPr>
          <a:lstStyle/>
          <a:p>
            <a:r>
              <a:rPr lang="en-US" altLang="zh-CN" sz="2400" dirty="0"/>
              <a:t>b</a:t>
            </a:r>
            <a:endParaRPr lang="zh-CN" altLang="en-US" sz="2400" dirty="0"/>
          </a:p>
        </p:txBody>
      </p:sp>
      <p:sp>
        <p:nvSpPr>
          <p:cNvPr id="75" name="文本框 74">
            <a:extLst>
              <a:ext uri="{FF2B5EF4-FFF2-40B4-BE49-F238E27FC236}">
                <a16:creationId xmlns:a16="http://schemas.microsoft.com/office/drawing/2014/main" id="{23D89EAA-1D4F-436C-B301-5FD7B06069B1}"/>
              </a:ext>
            </a:extLst>
          </p:cNvPr>
          <p:cNvSpPr txBox="1"/>
          <p:nvPr/>
        </p:nvSpPr>
        <p:spPr>
          <a:xfrm>
            <a:off x="14516544" y="2816941"/>
            <a:ext cx="364202" cy="461665"/>
          </a:xfrm>
          <a:prstGeom prst="rect">
            <a:avLst/>
          </a:prstGeom>
          <a:noFill/>
        </p:spPr>
        <p:txBody>
          <a:bodyPr wrap="none" rtlCol="0">
            <a:spAutoFit/>
          </a:bodyPr>
          <a:lstStyle/>
          <a:p>
            <a:r>
              <a:rPr lang="en-US" altLang="zh-CN" sz="2400" dirty="0"/>
              <a:t>&gt;</a:t>
            </a:r>
            <a:endParaRPr lang="zh-CN" altLang="en-US" sz="2400" dirty="0"/>
          </a:p>
        </p:txBody>
      </p:sp>
      <p:sp>
        <p:nvSpPr>
          <p:cNvPr id="76" name="文本框 75">
            <a:extLst>
              <a:ext uri="{FF2B5EF4-FFF2-40B4-BE49-F238E27FC236}">
                <a16:creationId xmlns:a16="http://schemas.microsoft.com/office/drawing/2014/main" id="{DA1297C0-6C15-4388-8387-2B41748D85AB}"/>
              </a:ext>
            </a:extLst>
          </p:cNvPr>
          <p:cNvSpPr txBox="1"/>
          <p:nvPr/>
        </p:nvSpPr>
        <p:spPr>
          <a:xfrm>
            <a:off x="14817601" y="2816941"/>
            <a:ext cx="356188" cy="461665"/>
          </a:xfrm>
          <a:prstGeom prst="rect">
            <a:avLst/>
          </a:prstGeom>
          <a:noFill/>
        </p:spPr>
        <p:txBody>
          <a:bodyPr wrap="none" rtlCol="0">
            <a:spAutoFit/>
          </a:bodyPr>
          <a:lstStyle/>
          <a:p>
            <a:r>
              <a:rPr lang="en-US" altLang="zh-CN" sz="2400" dirty="0"/>
              <a:t>a</a:t>
            </a:r>
            <a:endParaRPr lang="zh-CN" altLang="en-US" sz="2400" dirty="0"/>
          </a:p>
        </p:txBody>
      </p:sp>
      <p:sp>
        <p:nvSpPr>
          <p:cNvPr id="77" name="文本框 76">
            <a:extLst>
              <a:ext uri="{FF2B5EF4-FFF2-40B4-BE49-F238E27FC236}">
                <a16:creationId xmlns:a16="http://schemas.microsoft.com/office/drawing/2014/main" id="{D94D83B8-52D0-4A1E-85E8-A05BF057096C}"/>
              </a:ext>
            </a:extLst>
          </p:cNvPr>
          <p:cNvSpPr txBox="1"/>
          <p:nvPr/>
        </p:nvSpPr>
        <p:spPr>
          <a:xfrm>
            <a:off x="13917550" y="2816941"/>
            <a:ext cx="338554" cy="461665"/>
          </a:xfrm>
          <a:prstGeom prst="rect">
            <a:avLst/>
          </a:prstGeom>
          <a:noFill/>
        </p:spPr>
        <p:txBody>
          <a:bodyPr wrap="none" rtlCol="0">
            <a:spAutoFit/>
          </a:bodyPr>
          <a:lstStyle/>
          <a:p>
            <a:r>
              <a:rPr lang="en-US" altLang="zh-CN" sz="2400" dirty="0"/>
              <a:t>if</a:t>
            </a:r>
            <a:endParaRPr lang="zh-CN" altLang="en-US" sz="2400" dirty="0"/>
          </a:p>
        </p:txBody>
      </p:sp>
      <p:sp>
        <p:nvSpPr>
          <p:cNvPr id="78" name="文本框 77">
            <a:extLst>
              <a:ext uri="{FF2B5EF4-FFF2-40B4-BE49-F238E27FC236}">
                <a16:creationId xmlns:a16="http://schemas.microsoft.com/office/drawing/2014/main" id="{E42FA2B5-6CD8-4D99-8C57-7B54FACA4C03}"/>
              </a:ext>
            </a:extLst>
          </p:cNvPr>
          <p:cNvSpPr txBox="1"/>
          <p:nvPr/>
        </p:nvSpPr>
        <p:spPr>
          <a:xfrm>
            <a:off x="14216462" y="3186273"/>
            <a:ext cx="338554" cy="461665"/>
          </a:xfrm>
          <a:prstGeom prst="rect">
            <a:avLst/>
          </a:prstGeom>
          <a:noFill/>
        </p:spPr>
        <p:txBody>
          <a:bodyPr wrap="none" rtlCol="0">
            <a:spAutoFit/>
          </a:bodyPr>
          <a:lstStyle/>
          <a:p>
            <a:r>
              <a:rPr lang="en-US" altLang="zh-CN" sz="2400" dirty="0"/>
              <a:t>x</a:t>
            </a:r>
            <a:endParaRPr lang="zh-CN" altLang="en-US" sz="2400" dirty="0"/>
          </a:p>
        </p:txBody>
      </p:sp>
      <p:sp>
        <p:nvSpPr>
          <p:cNvPr id="79" name="文本框 78">
            <a:extLst>
              <a:ext uri="{FF2B5EF4-FFF2-40B4-BE49-F238E27FC236}">
                <a16:creationId xmlns:a16="http://schemas.microsoft.com/office/drawing/2014/main" id="{2CBFB3B7-69D4-4E49-BDB5-3179BD8C0BAA}"/>
              </a:ext>
            </a:extLst>
          </p:cNvPr>
          <p:cNvSpPr txBox="1"/>
          <p:nvPr/>
        </p:nvSpPr>
        <p:spPr>
          <a:xfrm>
            <a:off x="14516544" y="3186273"/>
            <a:ext cx="364202" cy="461665"/>
          </a:xfrm>
          <a:prstGeom prst="rect">
            <a:avLst/>
          </a:prstGeom>
          <a:noFill/>
        </p:spPr>
        <p:txBody>
          <a:bodyPr wrap="none" rtlCol="0">
            <a:spAutoFit/>
          </a:bodyPr>
          <a:lstStyle/>
          <a:p>
            <a:r>
              <a:rPr lang="en-US" altLang="zh-CN" sz="2400" dirty="0"/>
              <a:t>=</a:t>
            </a:r>
            <a:endParaRPr lang="zh-CN" altLang="en-US" sz="2400" dirty="0"/>
          </a:p>
        </p:txBody>
      </p:sp>
      <p:sp>
        <p:nvSpPr>
          <p:cNvPr id="80" name="文本框 79">
            <a:extLst>
              <a:ext uri="{FF2B5EF4-FFF2-40B4-BE49-F238E27FC236}">
                <a16:creationId xmlns:a16="http://schemas.microsoft.com/office/drawing/2014/main" id="{D82FF416-5F31-42F1-A569-53A303E1F67C}"/>
              </a:ext>
            </a:extLst>
          </p:cNvPr>
          <p:cNvSpPr txBox="1"/>
          <p:nvPr/>
        </p:nvSpPr>
        <p:spPr>
          <a:xfrm>
            <a:off x="14817601" y="3186273"/>
            <a:ext cx="356188" cy="461665"/>
          </a:xfrm>
          <a:prstGeom prst="rect">
            <a:avLst/>
          </a:prstGeom>
          <a:noFill/>
        </p:spPr>
        <p:txBody>
          <a:bodyPr wrap="none" rtlCol="0">
            <a:spAutoFit/>
          </a:bodyPr>
          <a:lstStyle/>
          <a:p>
            <a:r>
              <a:rPr lang="en-US" altLang="zh-CN" sz="2400" dirty="0"/>
              <a:t>b</a:t>
            </a:r>
            <a:endParaRPr lang="zh-CN" altLang="en-US" sz="2400" dirty="0"/>
          </a:p>
        </p:txBody>
      </p:sp>
      <p:sp>
        <p:nvSpPr>
          <p:cNvPr id="81" name="文本框 80">
            <a:extLst>
              <a:ext uri="{FF2B5EF4-FFF2-40B4-BE49-F238E27FC236}">
                <a16:creationId xmlns:a16="http://schemas.microsoft.com/office/drawing/2014/main" id="{1FE914FE-F8A0-45E6-86B8-3901F63181FC}"/>
              </a:ext>
            </a:extLst>
          </p:cNvPr>
          <p:cNvSpPr txBox="1"/>
          <p:nvPr/>
        </p:nvSpPr>
        <p:spPr>
          <a:xfrm>
            <a:off x="13922792" y="3542184"/>
            <a:ext cx="835485" cy="461665"/>
          </a:xfrm>
          <a:prstGeom prst="rect">
            <a:avLst/>
          </a:prstGeom>
          <a:noFill/>
        </p:spPr>
        <p:txBody>
          <a:bodyPr wrap="none" rtlCol="0">
            <a:spAutoFit/>
          </a:bodyPr>
          <a:lstStyle/>
          <a:p>
            <a:r>
              <a:rPr lang="en-US" altLang="zh-CN" sz="2400" dirty="0"/>
              <a:t>else:</a:t>
            </a:r>
            <a:endParaRPr lang="zh-CN" altLang="en-US" sz="2400" dirty="0"/>
          </a:p>
        </p:txBody>
      </p:sp>
      <p:sp>
        <p:nvSpPr>
          <p:cNvPr id="82" name="文本框 81">
            <a:extLst>
              <a:ext uri="{FF2B5EF4-FFF2-40B4-BE49-F238E27FC236}">
                <a16:creationId xmlns:a16="http://schemas.microsoft.com/office/drawing/2014/main" id="{B858D089-2EB0-4DDA-8D5A-4644F7A2AB45}"/>
              </a:ext>
            </a:extLst>
          </p:cNvPr>
          <p:cNvSpPr txBox="1"/>
          <p:nvPr/>
        </p:nvSpPr>
        <p:spPr>
          <a:xfrm>
            <a:off x="14216462" y="3924937"/>
            <a:ext cx="338554" cy="461665"/>
          </a:xfrm>
          <a:prstGeom prst="rect">
            <a:avLst/>
          </a:prstGeom>
          <a:noFill/>
        </p:spPr>
        <p:txBody>
          <a:bodyPr wrap="none" rtlCol="0">
            <a:spAutoFit/>
          </a:bodyPr>
          <a:lstStyle/>
          <a:p>
            <a:r>
              <a:rPr lang="en-US" altLang="zh-CN" sz="2400" dirty="0"/>
              <a:t>x</a:t>
            </a:r>
            <a:endParaRPr lang="zh-CN" altLang="en-US" sz="2400" dirty="0"/>
          </a:p>
        </p:txBody>
      </p:sp>
      <p:sp>
        <p:nvSpPr>
          <p:cNvPr id="83" name="文本框 82">
            <a:extLst>
              <a:ext uri="{FF2B5EF4-FFF2-40B4-BE49-F238E27FC236}">
                <a16:creationId xmlns:a16="http://schemas.microsoft.com/office/drawing/2014/main" id="{7E629648-34B7-444A-9DAC-BA08CC16CF52}"/>
              </a:ext>
            </a:extLst>
          </p:cNvPr>
          <p:cNvSpPr txBox="1"/>
          <p:nvPr/>
        </p:nvSpPr>
        <p:spPr>
          <a:xfrm>
            <a:off x="14516544" y="3924937"/>
            <a:ext cx="364202" cy="461665"/>
          </a:xfrm>
          <a:prstGeom prst="rect">
            <a:avLst/>
          </a:prstGeom>
          <a:noFill/>
        </p:spPr>
        <p:txBody>
          <a:bodyPr wrap="none" rtlCol="0">
            <a:spAutoFit/>
          </a:bodyPr>
          <a:lstStyle/>
          <a:p>
            <a:r>
              <a:rPr lang="en-US" altLang="zh-CN" sz="2400" dirty="0"/>
              <a:t>=</a:t>
            </a:r>
            <a:endParaRPr lang="zh-CN" altLang="en-US" sz="2400" dirty="0"/>
          </a:p>
        </p:txBody>
      </p:sp>
      <p:sp>
        <p:nvSpPr>
          <p:cNvPr id="84" name="文本框 83">
            <a:extLst>
              <a:ext uri="{FF2B5EF4-FFF2-40B4-BE49-F238E27FC236}">
                <a16:creationId xmlns:a16="http://schemas.microsoft.com/office/drawing/2014/main" id="{2581F1A5-6086-4FD9-BE40-8ABC657C80E7}"/>
              </a:ext>
            </a:extLst>
          </p:cNvPr>
          <p:cNvSpPr txBox="1"/>
          <p:nvPr/>
        </p:nvSpPr>
        <p:spPr>
          <a:xfrm>
            <a:off x="14817601" y="3924937"/>
            <a:ext cx="356188" cy="461665"/>
          </a:xfrm>
          <a:prstGeom prst="rect">
            <a:avLst/>
          </a:prstGeom>
          <a:noFill/>
        </p:spPr>
        <p:txBody>
          <a:bodyPr wrap="none" rtlCol="0">
            <a:spAutoFit/>
          </a:bodyPr>
          <a:lstStyle/>
          <a:p>
            <a:r>
              <a:rPr lang="en-US" altLang="zh-CN" sz="2400" dirty="0"/>
              <a:t>a</a:t>
            </a:r>
            <a:endParaRPr lang="zh-CN" altLang="en-US" sz="2400" dirty="0"/>
          </a:p>
        </p:txBody>
      </p:sp>
      <p:sp>
        <p:nvSpPr>
          <p:cNvPr id="85" name="文本框 84">
            <a:extLst>
              <a:ext uri="{FF2B5EF4-FFF2-40B4-BE49-F238E27FC236}">
                <a16:creationId xmlns:a16="http://schemas.microsoft.com/office/drawing/2014/main" id="{E36342D1-CE42-44DD-928C-CB4E2C0A142E}"/>
              </a:ext>
            </a:extLst>
          </p:cNvPr>
          <p:cNvSpPr txBox="1"/>
          <p:nvPr/>
        </p:nvSpPr>
        <p:spPr>
          <a:xfrm>
            <a:off x="13916380" y="4304636"/>
            <a:ext cx="989373" cy="461665"/>
          </a:xfrm>
          <a:prstGeom prst="rect">
            <a:avLst/>
          </a:prstGeom>
          <a:noFill/>
        </p:spPr>
        <p:txBody>
          <a:bodyPr wrap="none" rtlCol="0">
            <a:spAutoFit/>
          </a:bodyPr>
          <a:lstStyle/>
          <a:p>
            <a:r>
              <a:rPr lang="en-US" altLang="zh-CN" sz="2400" dirty="0"/>
              <a:t>return</a:t>
            </a:r>
            <a:endParaRPr lang="zh-CN" altLang="en-US" sz="2400" dirty="0"/>
          </a:p>
        </p:txBody>
      </p:sp>
      <p:sp>
        <p:nvSpPr>
          <p:cNvPr id="86" name="文本框 85">
            <a:extLst>
              <a:ext uri="{FF2B5EF4-FFF2-40B4-BE49-F238E27FC236}">
                <a16:creationId xmlns:a16="http://schemas.microsoft.com/office/drawing/2014/main" id="{B7351D38-B112-4A63-99B9-368AE015B97C}"/>
              </a:ext>
            </a:extLst>
          </p:cNvPr>
          <p:cNvSpPr txBox="1"/>
          <p:nvPr/>
        </p:nvSpPr>
        <p:spPr>
          <a:xfrm>
            <a:off x="14817601" y="4304635"/>
            <a:ext cx="338554" cy="461665"/>
          </a:xfrm>
          <a:prstGeom prst="rect">
            <a:avLst/>
          </a:prstGeom>
          <a:noFill/>
        </p:spPr>
        <p:txBody>
          <a:bodyPr wrap="none" rtlCol="0">
            <a:spAutoFit/>
          </a:bodyPr>
          <a:lstStyle/>
          <a:p>
            <a:r>
              <a:rPr lang="en-US" altLang="zh-CN" sz="2400" dirty="0"/>
              <a:t>x</a:t>
            </a:r>
            <a:endParaRPr lang="zh-CN" altLang="en-US" sz="2400" dirty="0"/>
          </a:p>
        </p:txBody>
      </p:sp>
      <p:sp>
        <p:nvSpPr>
          <p:cNvPr id="87" name="文本框 86">
            <a:extLst>
              <a:ext uri="{FF2B5EF4-FFF2-40B4-BE49-F238E27FC236}">
                <a16:creationId xmlns:a16="http://schemas.microsoft.com/office/drawing/2014/main" id="{16077F91-2932-490D-9413-66CD0F2B1477}"/>
              </a:ext>
            </a:extLst>
          </p:cNvPr>
          <p:cNvSpPr txBox="1"/>
          <p:nvPr/>
        </p:nvSpPr>
        <p:spPr>
          <a:xfrm>
            <a:off x="15018369" y="2816941"/>
            <a:ext cx="269626" cy="461665"/>
          </a:xfrm>
          <a:prstGeom prst="rect">
            <a:avLst/>
          </a:prstGeom>
          <a:noFill/>
        </p:spPr>
        <p:txBody>
          <a:bodyPr wrap="none" rtlCol="0">
            <a:spAutoFit/>
          </a:bodyPr>
          <a:lstStyle/>
          <a:p>
            <a:r>
              <a:rPr lang="en-US" altLang="zh-CN" sz="2400" dirty="0"/>
              <a:t>:</a:t>
            </a:r>
            <a:endParaRPr lang="zh-CN" altLang="en-US" sz="2400" dirty="0"/>
          </a:p>
        </p:txBody>
      </p:sp>
    </p:spTree>
    <p:extLst>
      <p:ext uri="{BB962C8B-B14F-4D97-AF65-F5344CB8AC3E}">
        <p14:creationId xmlns:p14="http://schemas.microsoft.com/office/powerpoint/2010/main" val="20792420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2">
            <a:extLst>
              <a:ext uri="{FF2B5EF4-FFF2-40B4-BE49-F238E27FC236}">
                <a16:creationId xmlns:a16="http://schemas.microsoft.com/office/drawing/2014/main" id="{C15628F7-CAFF-4D73-BA53-87C53898904D}"/>
              </a:ext>
            </a:extLst>
          </p:cNvPr>
          <p:cNvSpPr>
            <a:spLocks noGrp="1"/>
          </p:cNvSpPr>
          <p:nvPr>
            <p:ph type="dt" sz="half" idx="12"/>
          </p:nvPr>
        </p:nvSpPr>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4" name="灯片编号占位符 3">
            <a:extLst>
              <a:ext uri="{FF2B5EF4-FFF2-40B4-BE49-F238E27FC236}">
                <a16:creationId xmlns:a16="http://schemas.microsoft.com/office/drawing/2014/main" id="{F99E3DEC-DC2E-434D-8B5A-413F8F61E356}"/>
              </a:ext>
            </a:extLst>
          </p:cNvPr>
          <p:cNvSpPr>
            <a:spLocks noGrp="1"/>
          </p:cNvSpPr>
          <p:nvPr>
            <p:ph type="sldNum" sz="quarter" idx="14"/>
          </p:nvPr>
        </p:nvSpPr>
        <p:spPr/>
        <p:txBody>
          <a:bodyPr/>
          <a:lstStyle/>
          <a:p>
            <a:fld id="{C79ECAFE-A460-4E13-ABCB-32CAE6136244}" type="slidenum">
              <a:rPr lang="zh-CN" altLang="en-US" smtClean="0"/>
              <a:pPr/>
              <a:t>21</a:t>
            </a:fld>
            <a:endParaRPr lang="zh-CN" altLang="en-US" dirty="0"/>
          </a:p>
        </p:txBody>
      </p:sp>
      <p:sp>
        <p:nvSpPr>
          <p:cNvPr id="6" name="文本框 5">
            <a:extLst>
              <a:ext uri="{FF2B5EF4-FFF2-40B4-BE49-F238E27FC236}">
                <a16:creationId xmlns:a16="http://schemas.microsoft.com/office/drawing/2014/main" id="{B3B32376-30D5-4B31-8DF1-820AE2C02465}"/>
              </a:ext>
            </a:extLst>
          </p:cNvPr>
          <p:cNvSpPr txBox="1"/>
          <p:nvPr/>
        </p:nvSpPr>
        <p:spPr>
          <a:xfrm>
            <a:off x="1452971" y="359632"/>
            <a:ext cx="2326773"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err="1">
                <a:ln>
                  <a:noFill/>
                </a:ln>
                <a:solidFill>
                  <a:srgbClr val="445437"/>
                </a:solidFill>
                <a:effectLst/>
                <a:uLnTx/>
                <a:uFillTx/>
                <a:latin typeface="Arial"/>
                <a:ea typeface="Microsoft YaHei"/>
                <a:cs typeface="+mn-ea"/>
              </a:rPr>
              <a:t>GraphCodeBERT</a:t>
            </a:r>
            <a:endParaRPr kumimoji="0" lang="zh-CN" altLang="en-US" sz="2000" b="1" i="0" u="none" strike="noStrike" kern="1200" cap="none" spc="0" normalizeH="0" baseline="0" noProof="0" dirty="0">
              <a:ln>
                <a:noFill/>
              </a:ln>
              <a:solidFill>
                <a:srgbClr val="445437"/>
              </a:solidFill>
              <a:effectLst/>
              <a:uLnTx/>
              <a:uFillTx/>
              <a:latin typeface="Arial"/>
              <a:ea typeface="Microsoft YaHei"/>
              <a:cs typeface="+mn-ea"/>
            </a:endParaRPr>
          </a:p>
        </p:txBody>
      </p:sp>
      <p:sp>
        <p:nvSpPr>
          <p:cNvPr id="5" name="文本框 4">
            <a:extLst>
              <a:ext uri="{FF2B5EF4-FFF2-40B4-BE49-F238E27FC236}">
                <a16:creationId xmlns:a16="http://schemas.microsoft.com/office/drawing/2014/main" id="{9CA2EB33-62B2-44B9-9544-AD31E53277D0}"/>
              </a:ext>
            </a:extLst>
          </p:cNvPr>
          <p:cNvSpPr txBox="1"/>
          <p:nvPr/>
        </p:nvSpPr>
        <p:spPr>
          <a:xfrm>
            <a:off x="5039361" y="2091698"/>
            <a:ext cx="1452962" cy="461665"/>
          </a:xfrm>
          <a:prstGeom prst="rect">
            <a:avLst/>
          </a:prstGeom>
          <a:noFill/>
        </p:spPr>
        <p:txBody>
          <a:bodyPr wrap="square" rtlCol="0">
            <a:spAutoFit/>
          </a:bodyPr>
          <a:lstStyle/>
          <a:p>
            <a:r>
              <a:rPr lang="en-US" altLang="zh-CN" sz="2400" dirty="0"/>
              <a:t>def max(</a:t>
            </a:r>
            <a:endParaRPr lang="zh-CN" altLang="en-US" sz="2400" dirty="0"/>
          </a:p>
        </p:txBody>
      </p:sp>
      <p:sp>
        <p:nvSpPr>
          <p:cNvPr id="7" name="文本框 6">
            <a:extLst>
              <a:ext uri="{FF2B5EF4-FFF2-40B4-BE49-F238E27FC236}">
                <a16:creationId xmlns:a16="http://schemas.microsoft.com/office/drawing/2014/main" id="{F0FC030F-79F8-42AE-8FF1-78959DA15B8B}"/>
              </a:ext>
            </a:extLst>
          </p:cNvPr>
          <p:cNvSpPr txBox="1"/>
          <p:nvPr/>
        </p:nvSpPr>
        <p:spPr>
          <a:xfrm>
            <a:off x="6253354" y="2091698"/>
            <a:ext cx="356188" cy="461665"/>
          </a:xfrm>
          <a:prstGeom prst="rect">
            <a:avLst/>
          </a:prstGeom>
          <a:noFill/>
        </p:spPr>
        <p:txBody>
          <a:bodyPr wrap="none" rtlCol="0">
            <a:spAutoFit/>
          </a:bodyPr>
          <a:lstStyle/>
          <a:p>
            <a:r>
              <a:rPr lang="en-US" altLang="zh-CN" sz="2400" dirty="0"/>
              <a:t>a</a:t>
            </a:r>
            <a:endParaRPr lang="zh-CN" altLang="en-US" sz="2400" dirty="0"/>
          </a:p>
        </p:txBody>
      </p:sp>
      <p:sp>
        <p:nvSpPr>
          <p:cNvPr id="8" name="文本框 7">
            <a:extLst>
              <a:ext uri="{FF2B5EF4-FFF2-40B4-BE49-F238E27FC236}">
                <a16:creationId xmlns:a16="http://schemas.microsoft.com/office/drawing/2014/main" id="{99CFA2E6-012A-4AE6-9745-57B7B9EA13BD}"/>
              </a:ext>
            </a:extLst>
          </p:cNvPr>
          <p:cNvSpPr txBox="1"/>
          <p:nvPr/>
        </p:nvSpPr>
        <p:spPr>
          <a:xfrm>
            <a:off x="6441867" y="2091698"/>
            <a:ext cx="269626" cy="461665"/>
          </a:xfrm>
          <a:prstGeom prst="rect">
            <a:avLst/>
          </a:prstGeom>
          <a:noFill/>
        </p:spPr>
        <p:txBody>
          <a:bodyPr wrap="none" rtlCol="0">
            <a:spAutoFit/>
          </a:bodyPr>
          <a:lstStyle/>
          <a:p>
            <a:r>
              <a:rPr lang="en-US" altLang="zh-CN" sz="2400" dirty="0"/>
              <a:t>,</a:t>
            </a:r>
            <a:endParaRPr lang="zh-CN" altLang="en-US" sz="2400" dirty="0"/>
          </a:p>
        </p:txBody>
      </p:sp>
      <p:sp>
        <p:nvSpPr>
          <p:cNvPr id="10" name="文本框 9">
            <a:extLst>
              <a:ext uri="{FF2B5EF4-FFF2-40B4-BE49-F238E27FC236}">
                <a16:creationId xmlns:a16="http://schemas.microsoft.com/office/drawing/2014/main" id="{B70BBF9C-12AB-438A-B318-0C30E4D49E80}"/>
              </a:ext>
            </a:extLst>
          </p:cNvPr>
          <p:cNvSpPr txBox="1"/>
          <p:nvPr/>
        </p:nvSpPr>
        <p:spPr>
          <a:xfrm>
            <a:off x="6598320" y="2091698"/>
            <a:ext cx="356188" cy="461665"/>
          </a:xfrm>
          <a:prstGeom prst="rect">
            <a:avLst/>
          </a:prstGeom>
          <a:noFill/>
        </p:spPr>
        <p:txBody>
          <a:bodyPr wrap="none" rtlCol="0">
            <a:spAutoFit/>
          </a:bodyPr>
          <a:lstStyle/>
          <a:p>
            <a:r>
              <a:rPr lang="en-US" altLang="zh-CN" sz="2400" dirty="0"/>
              <a:t>b</a:t>
            </a:r>
            <a:endParaRPr lang="zh-CN" altLang="en-US" sz="2400" dirty="0"/>
          </a:p>
        </p:txBody>
      </p:sp>
      <p:sp>
        <p:nvSpPr>
          <p:cNvPr id="11" name="文本框 10">
            <a:extLst>
              <a:ext uri="{FF2B5EF4-FFF2-40B4-BE49-F238E27FC236}">
                <a16:creationId xmlns:a16="http://schemas.microsoft.com/office/drawing/2014/main" id="{0B904EE4-D2C8-4F7E-80F2-364943F47CE1}"/>
              </a:ext>
            </a:extLst>
          </p:cNvPr>
          <p:cNvSpPr txBox="1"/>
          <p:nvPr/>
        </p:nvSpPr>
        <p:spPr>
          <a:xfrm>
            <a:off x="6780421" y="2091698"/>
            <a:ext cx="372218" cy="461665"/>
          </a:xfrm>
          <a:prstGeom prst="rect">
            <a:avLst/>
          </a:prstGeom>
          <a:noFill/>
        </p:spPr>
        <p:txBody>
          <a:bodyPr wrap="none" rtlCol="0">
            <a:spAutoFit/>
          </a:bodyPr>
          <a:lstStyle/>
          <a:p>
            <a:r>
              <a:rPr lang="en-US" altLang="zh-CN" sz="2400" dirty="0"/>
              <a:t>):</a:t>
            </a:r>
            <a:endParaRPr lang="zh-CN" altLang="en-US" sz="2400" dirty="0"/>
          </a:p>
        </p:txBody>
      </p:sp>
      <p:sp>
        <p:nvSpPr>
          <p:cNvPr id="12" name="文本框 11">
            <a:extLst>
              <a:ext uri="{FF2B5EF4-FFF2-40B4-BE49-F238E27FC236}">
                <a16:creationId xmlns:a16="http://schemas.microsoft.com/office/drawing/2014/main" id="{B4FDDA33-2977-4027-9735-EC6C2AE8140D}"/>
              </a:ext>
            </a:extLst>
          </p:cNvPr>
          <p:cNvSpPr txBox="1"/>
          <p:nvPr/>
        </p:nvSpPr>
        <p:spPr>
          <a:xfrm>
            <a:off x="5712180" y="2435978"/>
            <a:ext cx="338554" cy="461665"/>
          </a:xfrm>
          <a:prstGeom prst="rect">
            <a:avLst/>
          </a:prstGeom>
          <a:noFill/>
        </p:spPr>
        <p:txBody>
          <a:bodyPr wrap="none" rtlCol="0">
            <a:spAutoFit/>
          </a:bodyPr>
          <a:lstStyle/>
          <a:p>
            <a:r>
              <a:rPr lang="en-US" altLang="zh-CN" sz="2400" dirty="0"/>
              <a:t>x</a:t>
            </a:r>
            <a:endParaRPr lang="zh-CN" altLang="en-US" sz="2400" dirty="0"/>
          </a:p>
        </p:txBody>
      </p:sp>
      <p:sp>
        <p:nvSpPr>
          <p:cNvPr id="13" name="文本框 12">
            <a:extLst>
              <a:ext uri="{FF2B5EF4-FFF2-40B4-BE49-F238E27FC236}">
                <a16:creationId xmlns:a16="http://schemas.microsoft.com/office/drawing/2014/main" id="{81CAF449-B079-46FC-9C1F-F64389806797}"/>
              </a:ext>
            </a:extLst>
          </p:cNvPr>
          <p:cNvSpPr txBox="1"/>
          <p:nvPr/>
        </p:nvSpPr>
        <p:spPr>
          <a:xfrm>
            <a:off x="6012262" y="2461030"/>
            <a:ext cx="364202" cy="461665"/>
          </a:xfrm>
          <a:prstGeom prst="rect">
            <a:avLst/>
          </a:prstGeom>
          <a:noFill/>
        </p:spPr>
        <p:txBody>
          <a:bodyPr wrap="none" rtlCol="0">
            <a:spAutoFit/>
          </a:bodyPr>
          <a:lstStyle/>
          <a:p>
            <a:r>
              <a:rPr lang="en-US" altLang="zh-CN" sz="2400" dirty="0"/>
              <a:t>=</a:t>
            </a:r>
            <a:endParaRPr lang="zh-CN" altLang="en-US" sz="2400" dirty="0"/>
          </a:p>
        </p:txBody>
      </p:sp>
      <p:sp>
        <p:nvSpPr>
          <p:cNvPr id="14" name="文本框 13">
            <a:extLst>
              <a:ext uri="{FF2B5EF4-FFF2-40B4-BE49-F238E27FC236}">
                <a16:creationId xmlns:a16="http://schemas.microsoft.com/office/drawing/2014/main" id="{D8B52D72-F082-4F1B-84D5-B9B4F19CF096}"/>
              </a:ext>
            </a:extLst>
          </p:cNvPr>
          <p:cNvSpPr txBox="1"/>
          <p:nvPr/>
        </p:nvSpPr>
        <p:spPr>
          <a:xfrm>
            <a:off x="6313319" y="2461030"/>
            <a:ext cx="356188" cy="461665"/>
          </a:xfrm>
          <a:prstGeom prst="rect">
            <a:avLst/>
          </a:prstGeom>
          <a:noFill/>
        </p:spPr>
        <p:txBody>
          <a:bodyPr wrap="none" rtlCol="0">
            <a:spAutoFit/>
          </a:bodyPr>
          <a:lstStyle/>
          <a:p>
            <a:r>
              <a:rPr lang="en-US" altLang="zh-CN" sz="2400" dirty="0"/>
              <a:t>0</a:t>
            </a:r>
            <a:endParaRPr lang="zh-CN" altLang="en-US" sz="2400" dirty="0"/>
          </a:p>
        </p:txBody>
      </p:sp>
      <p:sp>
        <p:nvSpPr>
          <p:cNvPr id="15" name="文本框 14">
            <a:extLst>
              <a:ext uri="{FF2B5EF4-FFF2-40B4-BE49-F238E27FC236}">
                <a16:creationId xmlns:a16="http://schemas.microsoft.com/office/drawing/2014/main" id="{AD20D1E8-4055-47E6-B321-9FEB5837ED65}"/>
              </a:ext>
            </a:extLst>
          </p:cNvPr>
          <p:cNvSpPr txBox="1"/>
          <p:nvPr/>
        </p:nvSpPr>
        <p:spPr>
          <a:xfrm>
            <a:off x="6012262" y="2816941"/>
            <a:ext cx="356188" cy="461665"/>
          </a:xfrm>
          <a:prstGeom prst="rect">
            <a:avLst/>
          </a:prstGeom>
          <a:noFill/>
        </p:spPr>
        <p:txBody>
          <a:bodyPr wrap="none" rtlCol="0">
            <a:spAutoFit/>
          </a:bodyPr>
          <a:lstStyle/>
          <a:p>
            <a:r>
              <a:rPr lang="en-US" altLang="zh-CN" sz="2400" dirty="0"/>
              <a:t>b</a:t>
            </a:r>
            <a:endParaRPr lang="zh-CN" altLang="en-US" sz="2400" dirty="0"/>
          </a:p>
        </p:txBody>
      </p:sp>
      <p:sp>
        <p:nvSpPr>
          <p:cNvPr id="16" name="文本框 15">
            <a:extLst>
              <a:ext uri="{FF2B5EF4-FFF2-40B4-BE49-F238E27FC236}">
                <a16:creationId xmlns:a16="http://schemas.microsoft.com/office/drawing/2014/main" id="{27F078A2-B82E-4720-ABB6-201752C5BC8F}"/>
              </a:ext>
            </a:extLst>
          </p:cNvPr>
          <p:cNvSpPr txBox="1"/>
          <p:nvPr/>
        </p:nvSpPr>
        <p:spPr>
          <a:xfrm>
            <a:off x="6312344" y="2816941"/>
            <a:ext cx="364202" cy="461665"/>
          </a:xfrm>
          <a:prstGeom prst="rect">
            <a:avLst/>
          </a:prstGeom>
          <a:noFill/>
        </p:spPr>
        <p:txBody>
          <a:bodyPr wrap="none" rtlCol="0">
            <a:spAutoFit/>
          </a:bodyPr>
          <a:lstStyle/>
          <a:p>
            <a:r>
              <a:rPr lang="en-US" altLang="zh-CN" sz="2400" dirty="0"/>
              <a:t>&gt;</a:t>
            </a:r>
            <a:endParaRPr lang="zh-CN" altLang="en-US" sz="2400" dirty="0"/>
          </a:p>
        </p:txBody>
      </p:sp>
      <p:sp>
        <p:nvSpPr>
          <p:cNvPr id="17" name="文本框 16">
            <a:extLst>
              <a:ext uri="{FF2B5EF4-FFF2-40B4-BE49-F238E27FC236}">
                <a16:creationId xmlns:a16="http://schemas.microsoft.com/office/drawing/2014/main" id="{00F6A723-1FE9-4E7D-87CD-BE222917FBA4}"/>
              </a:ext>
            </a:extLst>
          </p:cNvPr>
          <p:cNvSpPr txBox="1"/>
          <p:nvPr/>
        </p:nvSpPr>
        <p:spPr>
          <a:xfrm>
            <a:off x="6613401" y="2816941"/>
            <a:ext cx="356188" cy="461665"/>
          </a:xfrm>
          <a:prstGeom prst="rect">
            <a:avLst/>
          </a:prstGeom>
          <a:noFill/>
        </p:spPr>
        <p:txBody>
          <a:bodyPr wrap="none" rtlCol="0">
            <a:spAutoFit/>
          </a:bodyPr>
          <a:lstStyle/>
          <a:p>
            <a:r>
              <a:rPr lang="en-US" altLang="zh-CN" sz="2400" dirty="0"/>
              <a:t>a</a:t>
            </a:r>
            <a:endParaRPr lang="zh-CN" altLang="en-US" sz="2400" dirty="0"/>
          </a:p>
        </p:txBody>
      </p:sp>
      <p:sp>
        <p:nvSpPr>
          <p:cNvPr id="18" name="文本框 17">
            <a:extLst>
              <a:ext uri="{FF2B5EF4-FFF2-40B4-BE49-F238E27FC236}">
                <a16:creationId xmlns:a16="http://schemas.microsoft.com/office/drawing/2014/main" id="{B09775BA-E77D-4763-94EA-086770966BCA}"/>
              </a:ext>
            </a:extLst>
          </p:cNvPr>
          <p:cNvSpPr txBox="1"/>
          <p:nvPr/>
        </p:nvSpPr>
        <p:spPr>
          <a:xfrm>
            <a:off x="5713350" y="2816941"/>
            <a:ext cx="338554" cy="461665"/>
          </a:xfrm>
          <a:prstGeom prst="rect">
            <a:avLst/>
          </a:prstGeom>
          <a:noFill/>
        </p:spPr>
        <p:txBody>
          <a:bodyPr wrap="none" rtlCol="0">
            <a:spAutoFit/>
          </a:bodyPr>
          <a:lstStyle/>
          <a:p>
            <a:r>
              <a:rPr lang="en-US" altLang="zh-CN" sz="2400" dirty="0"/>
              <a:t>if</a:t>
            </a:r>
            <a:endParaRPr lang="zh-CN" altLang="en-US" sz="2400" dirty="0"/>
          </a:p>
        </p:txBody>
      </p:sp>
      <p:sp>
        <p:nvSpPr>
          <p:cNvPr id="19" name="文本框 18">
            <a:extLst>
              <a:ext uri="{FF2B5EF4-FFF2-40B4-BE49-F238E27FC236}">
                <a16:creationId xmlns:a16="http://schemas.microsoft.com/office/drawing/2014/main" id="{ABAE6140-9E3E-46CB-9EF1-2BFD5F421B5D}"/>
              </a:ext>
            </a:extLst>
          </p:cNvPr>
          <p:cNvSpPr txBox="1"/>
          <p:nvPr/>
        </p:nvSpPr>
        <p:spPr>
          <a:xfrm>
            <a:off x="6012262" y="3186273"/>
            <a:ext cx="338554" cy="461665"/>
          </a:xfrm>
          <a:prstGeom prst="rect">
            <a:avLst/>
          </a:prstGeom>
          <a:noFill/>
        </p:spPr>
        <p:txBody>
          <a:bodyPr wrap="none" rtlCol="0">
            <a:spAutoFit/>
          </a:bodyPr>
          <a:lstStyle/>
          <a:p>
            <a:r>
              <a:rPr lang="en-US" altLang="zh-CN" sz="2400" dirty="0"/>
              <a:t>x</a:t>
            </a:r>
            <a:endParaRPr lang="zh-CN" altLang="en-US" sz="2400" dirty="0"/>
          </a:p>
        </p:txBody>
      </p:sp>
      <p:sp>
        <p:nvSpPr>
          <p:cNvPr id="20" name="文本框 19">
            <a:extLst>
              <a:ext uri="{FF2B5EF4-FFF2-40B4-BE49-F238E27FC236}">
                <a16:creationId xmlns:a16="http://schemas.microsoft.com/office/drawing/2014/main" id="{2FD0AD8C-CB55-4F87-8567-2084FB63BC54}"/>
              </a:ext>
            </a:extLst>
          </p:cNvPr>
          <p:cNvSpPr txBox="1"/>
          <p:nvPr/>
        </p:nvSpPr>
        <p:spPr>
          <a:xfrm>
            <a:off x="6312344" y="3186273"/>
            <a:ext cx="364202" cy="461665"/>
          </a:xfrm>
          <a:prstGeom prst="rect">
            <a:avLst/>
          </a:prstGeom>
          <a:noFill/>
        </p:spPr>
        <p:txBody>
          <a:bodyPr wrap="none" rtlCol="0">
            <a:spAutoFit/>
          </a:bodyPr>
          <a:lstStyle/>
          <a:p>
            <a:r>
              <a:rPr lang="en-US" altLang="zh-CN" sz="2400" dirty="0"/>
              <a:t>=</a:t>
            </a:r>
            <a:endParaRPr lang="zh-CN" altLang="en-US" sz="2400" dirty="0"/>
          </a:p>
        </p:txBody>
      </p:sp>
      <p:sp>
        <p:nvSpPr>
          <p:cNvPr id="21" name="文本框 20">
            <a:extLst>
              <a:ext uri="{FF2B5EF4-FFF2-40B4-BE49-F238E27FC236}">
                <a16:creationId xmlns:a16="http://schemas.microsoft.com/office/drawing/2014/main" id="{61FAC879-F8F7-4083-9A63-E05875A84E35}"/>
              </a:ext>
            </a:extLst>
          </p:cNvPr>
          <p:cNvSpPr txBox="1"/>
          <p:nvPr/>
        </p:nvSpPr>
        <p:spPr>
          <a:xfrm>
            <a:off x="6613401" y="3186273"/>
            <a:ext cx="356188" cy="461665"/>
          </a:xfrm>
          <a:prstGeom prst="rect">
            <a:avLst/>
          </a:prstGeom>
          <a:noFill/>
        </p:spPr>
        <p:txBody>
          <a:bodyPr wrap="none" rtlCol="0">
            <a:spAutoFit/>
          </a:bodyPr>
          <a:lstStyle/>
          <a:p>
            <a:r>
              <a:rPr lang="en-US" altLang="zh-CN" sz="2400" dirty="0"/>
              <a:t>b</a:t>
            </a:r>
            <a:endParaRPr lang="zh-CN" altLang="en-US" sz="2400" dirty="0"/>
          </a:p>
        </p:txBody>
      </p:sp>
      <p:sp>
        <p:nvSpPr>
          <p:cNvPr id="22" name="文本框 21">
            <a:extLst>
              <a:ext uri="{FF2B5EF4-FFF2-40B4-BE49-F238E27FC236}">
                <a16:creationId xmlns:a16="http://schemas.microsoft.com/office/drawing/2014/main" id="{8A8D47FE-179D-4D38-B961-0E2C1B5F6476}"/>
              </a:ext>
            </a:extLst>
          </p:cNvPr>
          <p:cNvSpPr txBox="1"/>
          <p:nvPr/>
        </p:nvSpPr>
        <p:spPr>
          <a:xfrm>
            <a:off x="5718592" y="3542184"/>
            <a:ext cx="835485" cy="461665"/>
          </a:xfrm>
          <a:prstGeom prst="rect">
            <a:avLst/>
          </a:prstGeom>
          <a:noFill/>
        </p:spPr>
        <p:txBody>
          <a:bodyPr wrap="none" rtlCol="0">
            <a:spAutoFit/>
          </a:bodyPr>
          <a:lstStyle/>
          <a:p>
            <a:r>
              <a:rPr lang="en-US" altLang="zh-CN" sz="2400" dirty="0"/>
              <a:t>else:</a:t>
            </a:r>
            <a:endParaRPr lang="zh-CN" altLang="en-US" sz="2400" dirty="0"/>
          </a:p>
        </p:txBody>
      </p:sp>
      <p:sp>
        <p:nvSpPr>
          <p:cNvPr id="23" name="文本框 22">
            <a:extLst>
              <a:ext uri="{FF2B5EF4-FFF2-40B4-BE49-F238E27FC236}">
                <a16:creationId xmlns:a16="http://schemas.microsoft.com/office/drawing/2014/main" id="{B341F65A-3386-43CE-9B5A-918D7062633D}"/>
              </a:ext>
            </a:extLst>
          </p:cNvPr>
          <p:cNvSpPr txBox="1"/>
          <p:nvPr/>
        </p:nvSpPr>
        <p:spPr>
          <a:xfrm>
            <a:off x="6012262" y="3924937"/>
            <a:ext cx="338554" cy="461665"/>
          </a:xfrm>
          <a:prstGeom prst="rect">
            <a:avLst/>
          </a:prstGeom>
          <a:noFill/>
        </p:spPr>
        <p:txBody>
          <a:bodyPr wrap="none" rtlCol="0">
            <a:spAutoFit/>
          </a:bodyPr>
          <a:lstStyle/>
          <a:p>
            <a:r>
              <a:rPr lang="en-US" altLang="zh-CN" sz="2400" dirty="0"/>
              <a:t>x</a:t>
            </a:r>
            <a:endParaRPr lang="zh-CN" altLang="en-US" sz="2400" dirty="0"/>
          </a:p>
        </p:txBody>
      </p:sp>
      <p:sp>
        <p:nvSpPr>
          <p:cNvPr id="24" name="文本框 23">
            <a:extLst>
              <a:ext uri="{FF2B5EF4-FFF2-40B4-BE49-F238E27FC236}">
                <a16:creationId xmlns:a16="http://schemas.microsoft.com/office/drawing/2014/main" id="{F24D2605-7012-4B35-9925-580A1246CB11}"/>
              </a:ext>
            </a:extLst>
          </p:cNvPr>
          <p:cNvSpPr txBox="1"/>
          <p:nvPr/>
        </p:nvSpPr>
        <p:spPr>
          <a:xfrm>
            <a:off x="6312344" y="3924937"/>
            <a:ext cx="364202" cy="461665"/>
          </a:xfrm>
          <a:prstGeom prst="rect">
            <a:avLst/>
          </a:prstGeom>
          <a:noFill/>
        </p:spPr>
        <p:txBody>
          <a:bodyPr wrap="none" rtlCol="0">
            <a:spAutoFit/>
          </a:bodyPr>
          <a:lstStyle/>
          <a:p>
            <a:r>
              <a:rPr lang="en-US" altLang="zh-CN" sz="2400" dirty="0"/>
              <a:t>=</a:t>
            </a:r>
            <a:endParaRPr lang="zh-CN" altLang="en-US" sz="2400" dirty="0"/>
          </a:p>
        </p:txBody>
      </p:sp>
      <p:sp>
        <p:nvSpPr>
          <p:cNvPr id="25" name="文本框 24">
            <a:extLst>
              <a:ext uri="{FF2B5EF4-FFF2-40B4-BE49-F238E27FC236}">
                <a16:creationId xmlns:a16="http://schemas.microsoft.com/office/drawing/2014/main" id="{3182CB6A-EFAA-4F75-93FC-A8543F9BAAD0}"/>
              </a:ext>
            </a:extLst>
          </p:cNvPr>
          <p:cNvSpPr txBox="1"/>
          <p:nvPr/>
        </p:nvSpPr>
        <p:spPr>
          <a:xfrm>
            <a:off x="6613401" y="3924937"/>
            <a:ext cx="356188" cy="461665"/>
          </a:xfrm>
          <a:prstGeom prst="rect">
            <a:avLst/>
          </a:prstGeom>
          <a:noFill/>
        </p:spPr>
        <p:txBody>
          <a:bodyPr wrap="none" rtlCol="0">
            <a:spAutoFit/>
          </a:bodyPr>
          <a:lstStyle/>
          <a:p>
            <a:r>
              <a:rPr lang="en-US" altLang="zh-CN" sz="2400" dirty="0"/>
              <a:t>a</a:t>
            </a:r>
            <a:endParaRPr lang="zh-CN" altLang="en-US" sz="2400" dirty="0"/>
          </a:p>
        </p:txBody>
      </p:sp>
      <p:sp>
        <p:nvSpPr>
          <p:cNvPr id="26" name="文本框 25">
            <a:extLst>
              <a:ext uri="{FF2B5EF4-FFF2-40B4-BE49-F238E27FC236}">
                <a16:creationId xmlns:a16="http://schemas.microsoft.com/office/drawing/2014/main" id="{ECB29B62-805B-4787-98D3-828535043A40}"/>
              </a:ext>
            </a:extLst>
          </p:cNvPr>
          <p:cNvSpPr txBox="1"/>
          <p:nvPr/>
        </p:nvSpPr>
        <p:spPr>
          <a:xfrm>
            <a:off x="5712180" y="4304636"/>
            <a:ext cx="989373" cy="461665"/>
          </a:xfrm>
          <a:prstGeom prst="rect">
            <a:avLst/>
          </a:prstGeom>
          <a:noFill/>
        </p:spPr>
        <p:txBody>
          <a:bodyPr wrap="none" rtlCol="0">
            <a:spAutoFit/>
          </a:bodyPr>
          <a:lstStyle/>
          <a:p>
            <a:r>
              <a:rPr lang="en-US" altLang="zh-CN" sz="2400" dirty="0"/>
              <a:t>return</a:t>
            </a:r>
            <a:endParaRPr lang="zh-CN" altLang="en-US" sz="2400" dirty="0"/>
          </a:p>
        </p:txBody>
      </p:sp>
      <p:sp>
        <p:nvSpPr>
          <p:cNvPr id="29" name="文本框 28">
            <a:extLst>
              <a:ext uri="{FF2B5EF4-FFF2-40B4-BE49-F238E27FC236}">
                <a16:creationId xmlns:a16="http://schemas.microsoft.com/office/drawing/2014/main" id="{3E8F0F55-9A76-434F-ABFA-819D2BBDD2F1}"/>
              </a:ext>
            </a:extLst>
          </p:cNvPr>
          <p:cNvSpPr txBox="1"/>
          <p:nvPr/>
        </p:nvSpPr>
        <p:spPr>
          <a:xfrm>
            <a:off x="6613401" y="4304635"/>
            <a:ext cx="338554" cy="461665"/>
          </a:xfrm>
          <a:prstGeom prst="rect">
            <a:avLst/>
          </a:prstGeom>
          <a:noFill/>
        </p:spPr>
        <p:txBody>
          <a:bodyPr wrap="none" rtlCol="0">
            <a:spAutoFit/>
          </a:bodyPr>
          <a:lstStyle/>
          <a:p>
            <a:r>
              <a:rPr lang="en-US" altLang="zh-CN" sz="2400" dirty="0"/>
              <a:t>x</a:t>
            </a:r>
            <a:endParaRPr lang="zh-CN" altLang="en-US" sz="2400" dirty="0"/>
          </a:p>
        </p:txBody>
      </p:sp>
      <p:sp>
        <p:nvSpPr>
          <p:cNvPr id="30" name="文本框 29">
            <a:extLst>
              <a:ext uri="{FF2B5EF4-FFF2-40B4-BE49-F238E27FC236}">
                <a16:creationId xmlns:a16="http://schemas.microsoft.com/office/drawing/2014/main" id="{4CEE4FBA-182C-4B79-BF1A-209A9F888D2D}"/>
              </a:ext>
            </a:extLst>
          </p:cNvPr>
          <p:cNvSpPr txBox="1"/>
          <p:nvPr/>
        </p:nvSpPr>
        <p:spPr>
          <a:xfrm>
            <a:off x="6814169" y="2816941"/>
            <a:ext cx="269626" cy="461665"/>
          </a:xfrm>
          <a:prstGeom prst="rect">
            <a:avLst/>
          </a:prstGeom>
          <a:noFill/>
        </p:spPr>
        <p:txBody>
          <a:bodyPr wrap="none" rtlCol="0">
            <a:spAutoFit/>
          </a:bodyPr>
          <a:lstStyle/>
          <a:p>
            <a:r>
              <a:rPr lang="en-US" altLang="zh-CN" sz="2400" dirty="0"/>
              <a:t>:</a:t>
            </a:r>
            <a:endParaRPr lang="zh-CN" altLang="en-US" sz="2400" dirty="0"/>
          </a:p>
        </p:txBody>
      </p:sp>
    </p:spTree>
    <p:extLst>
      <p:ext uri="{BB962C8B-B14F-4D97-AF65-F5344CB8AC3E}">
        <p14:creationId xmlns:p14="http://schemas.microsoft.com/office/powerpoint/2010/main" val="320366160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2">
            <a:extLst>
              <a:ext uri="{FF2B5EF4-FFF2-40B4-BE49-F238E27FC236}">
                <a16:creationId xmlns:a16="http://schemas.microsoft.com/office/drawing/2014/main" id="{C15628F7-CAFF-4D73-BA53-87C53898904D}"/>
              </a:ext>
            </a:extLst>
          </p:cNvPr>
          <p:cNvSpPr>
            <a:spLocks noGrp="1"/>
          </p:cNvSpPr>
          <p:nvPr>
            <p:ph type="dt" sz="half" idx="12"/>
          </p:nvPr>
        </p:nvSpPr>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4" name="灯片编号占位符 3">
            <a:extLst>
              <a:ext uri="{FF2B5EF4-FFF2-40B4-BE49-F238E27FC236}">
                <a16:creationId xmlns:a16="http://schemas.microsoft.com/office/drawing/2014/main" id="{F99E3DEC-DC2E-434D-8B5A-413F8F61E356}"/>
              </a:ext>
            </a:extLst>
          </p:cNvPr>
          <p:cNvSpPr>
            <a:spLocks noGrp="1"/>
          </p:cNvSpPr>
          <p:nvPr>
            <p:ph type="sldNum" sz="quarter" idx="14"/>
          </p:nvPr>
        </p:nvSpPr>
        <p:spPr/>
        <p:txBody>
          <a:bodyPr/>
          <a:lstStyle/>
          <a:p>
            <a:fld id="{C79ECAFE-A460-4E13-ABCB-32CAE6136244}" type="slidenum">
              <a:rPr lang="zh-CN" altLang="en-US" smtClean="0"/>
              <a:pPr/>
              <a:t>22</a:t>
            </a:fld>
            <a:endParaRPr lang="zh-CN" altLang="en-US" dirty="0"/>
          </a:p>
        </p:txBody>
      </p:sp>
      <p:sp>
        <p:nvSpPr>
          <p:cNvPr id="6" name="文本框 5">
            <a:extLst>
              <a:ext uri="{FF2B5EF4-FFF2-40B4-BE49-F238E27FC236}">
                <a16:creationId xmlns:a16="http://schemas.microsoft.com/office/drawing/2014/main" id="{B3B32376-30D5-4B31-8DF1-820AE2C02465}"/>
              </a:ext>
            </a:extLst>
          </p:cNvPr>
          <p:cNvSpPr txBox="1"/>
          <p:nvPr/>
        </p:nvSpPr>
        <p:spPr>
          <a:xfrm>
            <a:off x="1452971" y="359632"/>
            <a:ext cx="2326773"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err="1">
                <a:ln>
                  <a:noFill/>
                </a:ln>
                <a:solidFill>
                  <a:srgbClr val="445437"/>
                </a:solidFill>
                <a:effectLst/>
                <a:uLnTx/>
                <a:uFillTx/>
                <a:latin typeface="Arial"/>
                <a:ea typeface="Microsoft YaHei"/>
                <a:cs typeface="+mn-ea"/>
              </a:rPr>
              <a:t>GraphCodeBERT</a:t>
            </a:r>
            <a:endParaRPr kumimoji="0" lang="zh-CN" altLang="en-US" sz="2000" b="1" i="0" u="none" strike="noStrike" kern="1200" cap="none" spc="0" normalizeH="0" baseline="0" noProof="0" dirty="0">
              <a:ln>
                <a:noFill/>
              </a:ln>
              <a:solidFill>
                <a:srgbClr val="445437"/>
              </a:solidFill>
              <a:effectLst/>
              <a:uLnTx/>
              <a:uFillTx/>
              <a:latin typeface="Arial"/>
              <a:ea typeface="Microsoft YaHei"/>
              <a:cs typeface="+mn-ea"/>
            </a:endParaRPr>
          </a:p>
        </p:txBody>
      </p:sp>
      <p:sp>
        <p:nvSpPr>
          <p:cNvPr id="5" name="文本框 4">
            <a:extLst>
              <a:ext uri="{FF2B5EF4-FFF2-40B4-BE49-F238E27FC236}">
                <a16:creationId xmlns:a16="http://schemas.microsoft.com/office/drawing/2014/main" id="{9CA2EB33-62B2-44B9-9544-AD31E53277D0}"/>
              </a:ext>
            </a:extLst>
          </p:cNvPr>
          <p:cNvSpPr txBox="1"/>
          <p:nvPr/>
        </p:nvSpPr>
        <p:spPr>
          <a:xfrm>
            <a:off x="3085305" y="2091698"/>
            <a:ext cx="1452962" cy="461665"/>
          </a:xfrm>
          <a:prstGeom prst="rect">
            <a:avLst/>
          </a:prstGeom>
          <a:noFill/>
        </p:spPr>
        <p:txBody>
          <a:bodyPr wrap="square" rtlCol="0">
            <a:spAutoFit/>
          </a:bodyPr>
          <a:lstStyle/>
          <a:p>
            <a:r>
              <a:rPr lang="en-US" altLang="zh-CN" sz="2400" dirty="0"/>
              <a:t>def max(</a:t>
            </a:r>
            <a:endParaRPr lang="zh-CN" altLang="en-US" sz="2400" dirty="0"/>
          </a:p>
        </p:txBody>
      </p:sp>
      <p:sp>
        <p:nvSpPr>
          <p:cNvPr id="7" name="文本框 6">
            <a:extLst>
              <a:ext uri="{FF2B5EF4-FFF2-40B4-BE49-F238E27FC236}">
                <a16:creationId xmlns:a16="http://schemas.microsoft.com/office/drawing/2014/main" id="{F0FC030F-79F8-42AE-8FF1-78959DA15B8B}"/>
              </a:ext>
            </a:extLst>
          </p:cNvPr>
          <p:cNvSpPr txBox="1"/>
          <p:nvPr/>
        </p:nvSpPr>
        <p:spPr>
          <a:xfrm>
            <a:off x="6795506" y="2091697"/>
            <a:ext cx="356188" cy="461665"/>
          </a:xfrm>
          <a:prstGeom prst="rect">
            <a:avLst/>
          </a:prstGeom>
          <a:noFill/>
        </p:spPr>
        <p:txBody>
          <a:bodyPr wrap="none" rtlCol="0">
            <a:spAutoFit/>
          </a:bodyPr>
          <a:lstStyle/>
          <a:p>
            <a:r>
              <a:rPr lang="en-US" altLang="zh-CN" sz="2400" dirty="0"/>
              <a:t>a</a:t>
            </a:r>
            <a:endParaRPr lang="zh-CN" altLang="en-US" sz="2400" dirty="0"/>
          </a:p>
        </p:txBody>
      </p:sp>
      <p:sp>
        <p:nvSpPr>
          <p:cNvPr id="8" name="文本框 7">
            <a:extLst>
              <a:ext uri="{FF2B5EF4-FFF2-40B4-BE49-F238E27FC236}">
                <a16:creationId xmlns:a16="http://schemas.microsoft.com/office/drawing/2014/main" id="{99CFA2E6-012A-4AE6-9745-57B7B9EA13BD}"/>
              </a:ext>
            </a:extLst>
          </p:cNvPr>
          <p:cNvSpPr txBox="1"/>
          <p:nvPr/>
        </p:nvSpPr>
        <p:spPr>
          <a:xfrm>
            <a:off x="4487811" y="2091698"/>
            <a:ext cx="269626" cy="461665"/>
          </a:xfrm>
          <a:prstGeom prst="rect">
            <a:avLst/>
          </a:prstGeom>
          <a:noFill/>
        </p:spPr>
        <p:txBody>
          <a:bodyPr wrap="none" rtlCol="0">
            <a:spAutoFit/>
          </a:bodyPr>
          <a:lstStyle/>
          <a:p>
            <a:r>
              <a:rPr lang="en-US" altLang="zh-CN" sz="2400" dirty="0"/>
              <a:t>,</a:t>
            </a:r>
            <a:endParaRPr lang="zh-CN" altLang="en-US" sz="2400" dirty="0"/>
          </a:p>
        </p:txBody>
      </p:sp>
      <p:sp>
        <p:nvSpPr>
          <p:cNvPr id="10" name="文本框 9">
            <a:extLst>
              <a:ext uri="{FF2B5EF4-FFF2-40B4-BE49-F238E27FC236}">
                <a16:creationId xmlns:a16="http://schemas.microsoft.com/office/drawing/2014/main" id="{B70BBF9C-12AB-438A-B318-0C30E4D49E80}"/>
              </a:ext>
            </a:extLst>
          </p:cNvPr>
          <p:cNvSpPr txBox="1"/>
          <p:nvPr/>
        </p:nvSpPr>
        <p:spPr>
          <a:xfrm>
            <a:off x="7455822" y="2091697"/>
            <a:ext cx="356188" cy="461665"/>
          </a:xfrm>
          <a:prstGeom prst="rect">
            <a:avLst/>
          </a:prstGeom>
          <a:noFill/>
        </p:spPr>
        <p:txBody>
          <a:bodyPr wrap="none" rtlCol="0">
            <a:spAutoFit/>
          </a:bodyPr>
          <a:lstStyle/>
          <a:p>
            <a:r>
              <a:rPr lang="en-US" altLang="zh-CN" sz="2400" dirty="0"/>
              <a:t>b</a:t>
            </a:r>
            <a:endParaRPr lang="zh-CN" altLang="en-US" sz="2400" dirty="0"/>
          </a:p>
        </p:txBody>
      </p:sp>
      <p:sp>
        <p:nvSpPr>
          <p:cNvPr id="11" name="文本框 10">
            <a:extLst>
              <a:ext uri="{FF2B5EF4-FFF2-40B4-BE49-F238E27FC236}">
                <a16:creationId xmlns:a16="http://schemas.microsoft.com/office/drawing/2014/main" id="{0B904EE4-D2C8-4F7E-80F2-364943F47CE1}"/>
              </a:ext>
            </a:extLst>
          </p:cNvPr>
          <p:cNvSpPr txBox="1"/>
          <p:nvPr/>
        </p:nvSpPr>
        <p:spPr>
          <a:xfrm>
            <a:off x="4826365" y="2091698"/>
            <a:ext cx="372218" cy="461665"/>
          </a:xfrm>
          <a:prstGeom prst="rect">
            <a:avLst/>
          </a:prstGeom>
          <a:noFill/>
        </p:spPr>
        <p:txBody>
          <a:bodyPr wrap="none" rtlCol="0">
            <a:spAutoFit/>
          </a:bodyPr>
          <a:lstStyle/>
          <a:p>
            <a:r>
              <a:rPr lang="en-US" altLang="zh-CN" sz="2400" dirty="0"/>
              <a:t>):</a:t>
            </a:r>
            <a:endParaRPr lang="zh-CN" altLang="en-US" sz="2400" dirty="0"/>
          </a:p>
        </p:txBody>
      </p:sp>
      <p:sp>
        <p:nvSpPr>
          <p:cNvPr id="12" name="文本框 11">
            <a:extLst>
              <a:ext uri="{FF2B5EF4-FFF2-40B4-BE49-F238E27FC236}">
                <a16:creationId xmlns:a16="http://schemas.microsoft.com/office/drawing/2014/main" id="{B4FDDA33-2977-4027-9735-EC6C2AE8140D}"/>
              </a:ext>
            </a:extLst>
          </p:cNvPr>
          <p:cNvSpPr txBox="1"/>
          <p:nvPr/>
        </p:nvSpPr>
        <p:spPr>
          <a:xfrm>
            <a:off x="8791463" y="2461029"/>
            <a:ext cx="338554" cy="461665"/>
          </a:xfrm>
          <a:prstGeom prst="rect">
            <a:avLst/>
          </a:prstGeom>
          <a:noFill/>
        </p:spPr>
        <p:txBody>
          <a:bodyPr wrap="none" rtlCol="0">
            <a:spAutoFit/>
          </a:bodyPr>
          <a:lstStyle/>
          <a:p>
            <a:r>
              <a:rPr lang="en-US" altLang="zh-CN" sz="2400" dirty="0"/>
              <a:t>x</a:t>
            </a:r>
            <a:endParaRPr lang="zh-CN" altLang="en-US" sz="2400" dirty="0"/>
          </a:p>
        </p:txBody>
      </p:sp>
      <p:sp>
        <p:nvSpPr>
          <p:cNvPr id="13" name="文本框 12">
            <a:extLst>
              <a:ext uri="{FF2B5EF4-FFF2-40B4-BE49-F238E27FC236}">
                <a16:creationId xmlns:a16="http://schemas.microsoft.com/office/drawing/2014/main" id="{81CAF449-B079-46FC-9C1F-F64389806797}"/>
              </a:ext>
            </a:extLst>
          </p:cNvPr>
          <p:cNvSpPr txBox="1"/>
          <p:nvPr/>
        </p:nvSpPr>
        <p:spPr>
          <a:xfrm>
            <a:off x="4058206" y="2461030"/>
            <a:ext cx="364202" cy="461665"/>
          </a:xfrm>
          <a:prstGeom prst="rect">
            <a:avLst/>
          </a:prstGeom>
          <a:noFill/>
        </p:spPr>
        <p:txBody>
          <a:bodyPr wrap="none" rtlCol="0">
            <a:spAutoFit/>
          </a:bodyPr>
          <a:lstStyle/>
          <a:p>
            <a:r>
              <a:rPr lang="en-US" altLang="zh-CN" sz="2400" dirty="0"/>
              <a:t>=</a:t>
            </a:r>
            <a:endParaRPr lang="zh-CN" altLang="en-US" sz="2400" dirty="0"/>
          </a:p>
        </p:txBody>
      </p:sp>
      <p:sp>
        <p:nvSpPr>
          <p:cNvPr id="14" name="文本框 13">
            <a:extLst>
              <a:ext uri="{FF2B5EF4-FFF2-40B4-BE49-F238E27FC236}">
                <a16:creationId xmlns:a16="http://schemas.microsoft.com/office/drawing/2014/main" id="{D8B52D72-F082-4F1B-84D5-B9B4F19CF096}"/>
              </a:ext>
            </a:extLst>
          </p:cNvPr>
          <p:cNvSpPr txBox="1"/>
          <p:nvPr/>
        </p:nvSpPr>
        <p:spPr>
          <a:xfrm>
            <a:off x="9567638" y="2461028"/>
            <a:ext cx="356188" cy="461665"/>
          </a:xfrm>
          <a:prstGeom prst="rect">
            <a:avLst/>
          </a:prstGeom>
          <a:noFill/>
        </p:spPr>
        <p:txBody>
          <a:bodyPr wrap="none" rtlCol="0">
            <a:spAutoFit/>
          </a:bodyPr>
          <a:lstStyle/>
          <a:p>
            <a:r>
              <a:rPr lang="en-US" altLang="zh-CN" sz="2400" dirty="0"/>
              <a:t>0</a:t>
            </a:r>
            <a:endParaRPr lang="zh-CN" altLang="en-US" sz="2400" dirty="0"/>
          </a:p>
        </p:txBody>
      </p:sp>
      <p:sp>
        <p:nvSpPr>
          <p:cNvPr id="15" name="文本框 14">
            <a:extLst>
              <a:ext uri="{FF2B5EF4-FFF2-40B4-BE49-F238E27FC236}">
                <a16:creationId xmlns:a16="http://schemas.microsoft.com/office/drawing/2014/main" id="{AD20D1E8-4055-47E6-B321-9FEB5837ED65}"/>
              </a:ext>
            </a:extLst>
          </p:cNvPr>
          <p:cNvSpPr txBox="1"/>
          <p:nvPr/>
        </p:nvSpPr>
        <p:spPr>
          <a:xfrm>
            <a:off x="6801142" y="2816941"/>
            <a:ext cx="356188" cy="461665"/>
          </a:xfrm>
          <a:prstGeom prst="rect">
            <a:avLst/>
          </a:prstGeom>
          <a:noFill/>
        </p:spPr>
        <p:txBody>
          <a:bodyPr wrap="none" rtlCol="0">
            <a:spAutoFit/>
          </a:bodyPr>
          <a:lstStyle/>
          <a:p>
            <a:r>
              <a:rPr lang="en-US" altLang="zh-CN" sz="2400" dirty="0"/>
              <a:t>b</a:t>
            </a:r>
            <a:endParaRPr lang="zh-CN" altLang="en-US" sz="2400" dirty="0"/>
          </a:p>
        </p:txBody>
      </p:sp>
      <p:sp>
        <p:nvSpPr>
          <p:cNvPr id="16" name="文本框 15">
            <a:extLst>
              <a:ext uri="{FF2B5EF4-FFF2-40B4-BE49-F238E27FC236}">
                <a16:creationId xmlns:a16="http://schemas.microsoft.com/office/drawing/2014/main" id="{27F078A2-B82E-4720-ABB6-201752C5BC8F}"/>
              </a:ext>
            </a:extLst>
          </p:cNvPr>
          <p:cNvSpPr txBox="1"/>
          <p:nvPr/>
        </p:nvSpPr>
        <p:spPr>
          <a:xfrm>
            <a:off x="4358288" y="2816941"/>
            <a:ext cx="364202" cy="461665"/>
          </a:xfrm>
          <a:prstGeom prst="rect">
            <a:avLst/>
          </a:prstGeom>
          <a:noFill/>
        </p:spPr>
        <p:txBody>
          <a:bodyPr wrap="none" rtlCol="0">
            <a:spAutoFit/>
          </a:bodyPr>
          <a:lstStyle/>
          <a:p>
            <a:r>
              <a:rPr lang="en-US" altLang="zh-CN" sz="2400" dirty="0"/>
              <a:t>&gt;</a:t>
            </a:r>
            <a:endParaRPr lang="zh-CN" altLang="en-US" sz="2400" dirty="0"/>
          </a:p>
        </p:txBody>
      </p:sp>
      <p:sp>
        <p:nvSpPr>
          <p:cNvPr id="17" name="文本框 16">
            <a:extLst>
              <a:ext uri="{FF2B5EF4-FFF2-40B4-BE49-F238E27FC236}">
                <a16:creationId xmlns:a16="http://schemas.microsoft.com/office/drawing/2014/main" id="{00F6A723-1FE9-4E7D-87CD-BE222917FBA4}"/>
              </a:ext>
            </a:extLst>
          </p:cNvPr>
          <p:cNvSpPr txBox="1"/>
          <p:nvPr/>
        </p:nvSpPr>
        <p:spPr>
          <a:xfrm>
            <a:off x="7451776" y="2816941"/>
            <a:ext cx="356188" cy="461665"/>
          </a:xfrm>
          <a:prstGeom prst="rect">
            <a:avLst/>
          </a:prstGeom>
          <a:noFill/>
        </p:spPr>
        <p:txBody>
          <a:bodyPr wrap="none" rtlCol="0">
            <a:spAutoFit/>
          </a:bodyPr>
          <a:lstStyle/>
          <a:p>
            <a:r>
              <a:rPr lang="en-US" altLang="zh-CN" sz="2400" dirty="0"/>
              <a:t>a</a:t>
            </a:r>
            <a:endParaRPr lang="zh-CN" altLang="en-US" sz="2400" dirty="0"/>
          </a:p>
        </p:txBody>
      </p:sp>
      <p:sp>
        <p:nvSpPr>
          <p:cNvPr id="18" name="文本框 17">
            <a:extLst>
              <a:ext uri="{FF2B5EF4-FFF2-40B4-BE49-F238E27FC236}">
                <a16:creationId xmlns:a16="http://schemas.microsoft.com/office/drawing/2014/main" id="{B09775BA-E77D-4763-94EA-086770966BCA}"/>
              </a:ext>
            </a:extLst>
          </p:cNvPr>
          <p:cNvSpPr txBox="1"/>
          <p:nvPr/>
        </p:nvSpPr>
        <p:spPr>
          <a:xfrm>
            <a:off x="3759294" y="2816941"/>
            <a:ext cx="338554" cy="461665"/>
          </a:xfrm>
          <a:prstGeom prst="rect">
            <a:avLst/>
          </a:prstGeom>
          <a:noFill/>
        </p:spPr>
        <p:txBody>
          <a:bodyPr wrap="none" rtlCol="0">
            <a:spAutoFit/>
          </a:bodyPr>
          <a:lstStyle/>
          <a:p>
            <a:r>
              <a:rPr lang="en-US" altLang="zh-CN" sz="2400" dirty="0"/>
              <a:t>if</a:t>
            </a:r>
            <a:endParaRPr lang="zh-CN" altLang="en-US" sz="2400" dirty="0"/>
          </a:p>
        </p:txBody>
      </p:sp>
      <p:sp>
        <p:nvSpPr>
          <p:cNvPr id="19" name="文本框 18">
            <a:extLst>
              <a:ext uri="{FF2B5EF4-FFF2-40B4-BE49-F238E27FC236}">
                <a16:creationId xmlns:a16="http://schemas.microsoft.com/office/drawing/2014/main" id="{ABAE6140-9E3E-46CB-9EF1-2BFD5F421B5D}"/>
              </a:ext>
            </a:extLst>
          </p:cNvPr>
          <p:cNvSpPr txBox="1"/>
          <p:nvPr/>
        </p:nvSpPr>
        <p:spPr>
          <a:xfrm>
            <a:off x="8790689" y="3198167"/>
            <a:ext cx="338554" cy="461665"/>
          </a:xfrm>
          <a:prstGeom prst="rect">
            <a:avLst/>
          </a:prstGeom>
          <a:noFill/>
        </p:spPr>
        <p:txBody>
          <a:bodyPr wrap="none" rtlCol="0">
            <a:spAutoFit/>
          </a:bodyPr>
          <a:lstStyle/>
          <a:p>
            <a:r>
              <a:rPr lang="en-US" altLang="zh-CN" sz="2400" dirty="0"/>
              <a:t>x</a:t>
            </a:r>
            <a:endParaRPr lang="zh-CN" altLang="en-US" sz="2400" dirty="0"/>
          </a:p>
        </p:txBody>
      </p:sp>
      <p:sp>
        <p:nvSpPr>
          <p:cNvPr id="20" name="文本框 19">
            <a:extLst>
              <a:ext uri="{FF2B5EF4-FFF2-40B4-BE49-F238E27FC236}">
                <a16:creationId xmlns:a16="http://schemas.microsoft.com/office/drawing/2014/main" id="{2FD0AD8C-CB55-4F87-8567-2084FB63BC54}"/>
              </a:ext>
            </a:extLst>
          </p:cNvPr>
          <p:cNvSpPr txBox="1"/>
          <p:nvPr/>
        </p:nvSpPr>
        <p:spPr>
          <a:xfrm>
            <a:off x="4358288" y="3186273"/>
            <a:ext cx="364202" cy="461665"/>
          </a:xfrm>
          <a:prstGeom prst="rect">
            <a:avLst/>
          </a:prstGeom>
          <a:noFill/>
        </p:spPr>
        <p:txBody>
          <a:bodyPr wrap="none" rtlCol="0">
            <a:spAutoFit/>
          </a:bodyPr>
          <a:lstStyle/>
          <a:p>
            <a:r>
              <a:rPr lang="en-US" altLang="zh-CN" sz="2400" dirty="0"/>
              <a:t>=</a:t>
            </a:r>
            <a:endParaRPr lang="zh-CN" altLang="en-US" sz="2400" dirty="0"/>
          </a:p>
        </p:txBody>
      </p:sp>
      <p:sp>
        <p:nvSpPr>
          <p:cNvPr id="21" name="文本框 20">
            <a:extLst>
              <a:ext uri="{FF2B5EF4-FFF2-40B4-BE49-F238E27FC236}">
                <a16:creationId xmlns:a16="http://schemas.microsoft.com/office/drawing/2014/main" id="{61FAC879-F8F7-4083-9A63-E05875A84E35}"/>
              </a:ext>
            </a:extLst>
          </p:cNvPr>
          <p:cNvSpPr txBox="1"/>
          <p:nvPr/>
        </p:nvSpPr>
        <p:spPr>
          <a:xfrm>
            <a:off x="8169834" y="3186273"/>
            <a:ext cx="356188" cy="461665"/>
          </a:xfrm>
          <a:prstGeom prst="rect">
            <a:avLst/>
          </a:prstGeom>
          <a:noFill/>
        </p:spPr>
        <p:txBody>
          <a:bodyPr wrap="none" rtlCol="0">
            <a:spAutoFit/>
          </a:bodyPr>
          <a:lstStyle/>
          <a:p>
            <a:r>
              <a:rPr lang="en-US" altLang="zh-CN" sz="2400" dirty="0"/>
              <a:t>b</a:t>
            </a:r>
            <a:endParaRPr lang="zh-CN" altLang="en-US" sz="2400" dirty="0"/>
          </a:p>
        </p:txBody>
      </p:sp>
      <p:sp>
        <p:nvSpPr>
          <p:cNvPr id="22" name="文本框 21">
            <a:extLst>
              <a:ext uri="{FF2B5EF4-FFF2-40B4-BE49-F238E27FC236}">
                <a16:creationId xmlns:a16="http://schemas.microsoft.com/office/drawing/2014/main" id="{8A8D47FE-179D-4D38-B961-0E2C1B5F6476}"/>
              </a:ext>
            </a:extLst>
          </p:cNvPr>
          <p:cNvSpPr txBox="1"/>
          <p:nvPr/>
        </p:nvSpPr>
        <p:spPr>
          <a:xfrm>
            <a:off x="3764536" y="3542184"/>
            <a:ext cx="835485" cy="461665"/>
          </a:xfrm>
          <a:prstGeom prst="rect">
            <a:avLst/>
          </a:prstGeom>
          <a:noFill/>
        </p:spPr>
        <p:txBody>
          <a:bodyPr wrap="none" rtlCol="0">
            <a:spAutoFit/>
          </a:bodyPr>
          <a:lstStyle/>
          <a:p>
            <a:r>
              <a:rPr lang="en-US" altLang="zh-CN" sz="2400" dirty="0"/>
              <a:t>else:</a:t>
            </a:r>
            <a:endParaRPr lang="zh-CN" altLang="en-US" sz="2400" dirty="0"/>
          </a:p>
        </p:txBody>
      </p:sp>
      <p:sp>
        <p:nvSpPr>
          <p:cNvPr id="23" name="文本框 22">
            <a:extLst>
              <a:ext uri="{FF2B5EF4-FFF2-40B4-BE49-F238E27FC236}">
                <a16:creationId xmlns:a16="http://schemas.microsoft.com/office/drawing/2014/main" id="{B341F65A-3386-43CE-9B5A-918D7062633D}"/>
              </a:ext>
            </a:extLst>
          </p:cNvPr>
          <p:cNvSpPr txBox="1"/>
          <p:nvPr/>
        </p:nvSpPr>
        <p:spPr>
          <a:xfrm>
            <a:off x="8790689" y="3924936"/>
            <a:ext cx="338554" cy="461665"/>
          </a:xfrm>
          <a:prstGeom prst="rect">
            <a:avLst/>
          </a:prstGeom>
          <a:noFill/>
        </p:spPr>
        <p:txBody>
          <a:bodyPr wrap="none" rtlCol="0">
            <a:spAutoFit/>
          </a:bodyPr>
          <a:lstStyle/>
          <a:p>
            <a:r>
              <a:rPr lang="en-US" altLang="zh-CN" sz="2400" dirty="0"/>
              <a:t>x</a:t>
            </a:r>
            <a:endParaRPr lang="zh-CN" altLang="en-US" sz="2400" dirty="0"/>
          </a:p>
        </p:txBody>
      </p:sp>
      <p:sp>
        <p:nvSpPr>
          <p:cNvPr id="24" name="文本框 23">
            <a:extLst>
              <a:ext uri="{FF2B5EF4-FFF2-40B4-BE49-F238E27FC236}">
                <a16:creationId xmlns:a16="http://schemas.microsoft.com/office/drawing/2014/main" id="{F24D2605-7012-4B35-9925-580A1246CB11}"/>
              </a:ext>
            </a:extLst>
          </p:cNvPr>
          <p:cNvSpPr txBox="1"/>
          <p:nvPr/>
        </p:nvSpPr>
        <p:spPr>
          <a:xfrm>
            <a:off x="4358288" y="3924937"/>
            <a:ext cx="364202" cy="461665"/>
          </a:xfrm>
          <a:prstGeom prst="rect">
            <a:avLst/>
          </a:prstGeom>
          <a:noFill/>
        </p:spPr>
        <p:txBody>
          <a:bodyPr wrap="none" rtlCol="0">
            <a:spAutoFit/>
          </a:bodyPr>
          <a:lstStyle/>
          <a:p>
            <a:r>
              <a:rPr lang="en-US" altLang="zh-CN" sz="2400" dirty="0"/>
              <a:t>=</a:t>
            </a:r>
            <a:endParaRPr lang="zh-CN" altLang="en-US" sz="2400" dirty="0"/>
          </a:p>
        </p:txBody>
      </p:sp>
      <p:sp>
        <p:nvSpPr>
          <p:cNvPr id="25" name="文本框 24">
            <a:extLst>
              <a:ext uri="{FF2B5EF4-FFF2-40B4-BE49-F238E27FC236}">
                <a16:creationId xmlns:a16="http://schemas.microsoft.com/office/drawing/2014/main" id="{3182CB6A-EFAA-4F75-93FC-A8543F9BAAD0}"/>
              </a:ext>
            </a:extLst>
          </p:cNvPr>
          <p:cNvSpPr txBox="1"/>
          <p:nvPr/>
        </p:nvSpPr>
        <p:spPr>
          <a:xfrm>
            <a:off x="8159102" y="3924936"/>
            <a:ext cx="356188" cy="461665"/>
          </a:xfrm>
          <a:prstGeom prst="rect">
            <a:avLst/>
          </a:prstGeom>
          <a:noFill/>
        </p:spPr>
        <p:txBody>
          <a:bodyPr wrap="none" rtlCol="0">
            <a:spAutoFit/>
          </a:bodyPr>
          <a:lstStyle/>
          <a:p>
            <a:r>
              <a:rPr lang="en-US" altLang="zh-CN" sz="2400" dirty="0"/>
              <a:t>a</a:t>
            </a:r>
            <a:endParaRPr lang="zh-CN" altLang="en-US" sz="2400" dirty="0"/>
          </a:p>
        </p:txBody>
      </p:sp>
      <p:sp>
        <p:nvSpPr>
          <p:cNvPr id="26" name="文本框 25">
            <a:extLst>
              <a:ext uri="{FF2B5EF4-FFF2-40B4-BE49-F238E27FC236}">
                <a16:creationId xmlns:a16="http://schemas.microsoft.com/office/drawing/2014/main" id="{ECB29B62-805B-4787-98D3-828535043A40}"/>
              </a:ext>
            </a:extLst>
          </p:cNvPr>
          <p:cNvSpPr txBox="1"/>
          <p:nvPr/>
        </p:nvSpPr>
        <p:spPr>
          <a:xfrm>
            <a:off x="3758124" y="4304636"/>
            <a:ext cx="989373" cy="461665"/>
          </a:xfrm>
          <a:prstGeom prst="rect">
            <a:avLst/>
          </a:prstGeom>
          <a:noFill/>
        </p:spPr>
        <p:txBody>
          <a:bodyPr wrap="none" rtlCol="0">
            <a:spAutoFit/>
          </a:bodyPr>
          <a:lstStyle/>
          <a:p>
            <a:r>
              <a:rPr lang="en-US" altLang="zh-CN" sz="2400" dirty="0"/>
              <a:t>return</a:t>
            </a:r>
            <a:endParaRPr lang="zh-CN" altLang="en-US" sz="2400" dirty="0"/>
          </a:p>
        </p:txBody>
      </p:sp>
      <p:sp>
        <p:nvSpPr>
          <p:cNvPr id="29" name="文本框 28">
            <a:extLst>
              <a:ext uri="{FF2B5EF4-FFF2-40B4-BE49-F238E27FC236}">
                <a16:creationId xmlns:a16="http://schemas.microsoft.com/office/drawing/2014/main" id="{3E8F0F55-9A76-434F-ABFA-819D2BBDD2F1}"/>
              </a:ext>
            </a:extLst>
          </p:cNvPr>
          <p:cNvSpPr txBox="1"/>
          <p:nvPr/>
        </p:nvSpPr>
        <p:spPr>
          <a:xfrm>
            <a:off x="8792925" y="4304635"/>
            <a:ext cx="338554" cy="461665"/>
          </a:xfrm>
          <a:prstGeom prst="rect">
            <a:avLst/>
          </a:prstGeom>
          <a:noFill/>
        </p:spPr>
        <p:txBody>
          <a:bodyPr wrap="none" rtlCol="0">
            <a:spAutoFit/>
          </a:bodyPr>
          <a:lstStyle/>
          <a:p>
            <a:r>
              <a:rPr lang="en-US" altLang="zh-CN" sz="2400" dirty="0"/>
              <a:t>x</a:t>
            </a:r>
            <a:endParaRPr lang="zh-CN" altLang="en-US" sz="2400" dirty="0"/>
          </a:p>
        </p:txBody>
      </p:sp>
      <p:sp>
        <p:nvSpPr>
          <p:cNvPr id="30" name="文本框 29">
            <a:extLst>
              <a:ext uri="{FF2B5EF4-FFF2-40B4-BE49-F238E27FC236}">
                <a16:creationId xmlns:a16="http://schemas.microsoft.com/office/drawing/2014/main" id="{4CEE4FBA-182C-4B79-BF1A-209A9F888D2D}"/>
              </a:ext>
            </a:extLst>
          </p:cNvPr>
          <p:cNvSpPr txBox="1"/>
          <p:nvPr/>
        </p:nvSpPr>
        <p:spPr>
          <a:xfrm>
            <a:off x="4860113" y="2816941"/>
            <a:ext cx="269626" cy="461665"/>
          </a:xfrm>
          <a:prstGeom prst="rect">
            <a:avLst/>
          </a:prstGeom>
          <a:noFill/>
        </p:spPr>
        <p:txBody>
          <a:bodyPr wrap="none" rtlCol="0">
            <a:spAutoFit/>
          </a:bodyPr>
          <a:lstStyle/>
          <a:p>
            <a:r>
              <a:rPr lang="en-US" altLang="zh-CN" sz="2400" dirty="0"/>
              <a:t>:</a:t>
            </a:r>
            <a:endParaRPr lang="zh-CN" altLang="en-US" sz="2400" dirty="0"/>
          </a:p>
        </p:txBody>
      </p:sp>
    </p:spTree>
    <p:extLst>
      <p:ext uri="{BB962C8B-B14F-4D97-AF65-F5344CB8AC3E}">
        <p14:creationId xmlns:p14="http://schemas.microsoft.com/office/powerpoint/2010/main" val="234261856"/>
      </p:ext>
    </p:extLst>
  </p:cSld>
  <p:clrMapOvr>
    <a:masterClrMapping/>
  </p:clrMapOvr>
  <mc:AlternateContent xmlns:mc="http://schemas.openxmlformats.org/markup-compatibility/2006" xmlns:p159="http://schemas.microsoft.com/office/powerpoint/2015/09/main">
    <mc:Choice Requires="p159">
      <p:transition spd="med" advClick="0" advTm="0">
        <p159:morph option="byObject"/>
      </p:transition>
    </mc:Choice>
    <mc:Fallback xmlns="">
      <p:transition spd="med" advClick="0" advTm="0">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2">
            <a:extLst>
              <a:ext uri="{FF2B5EF4-FFF2-40B4-BE49-F238E27FC236}">
                <a16:creationId xmlns:a16="http://schemas.microsoft.com/office/drawing/2014/main" id="{C15628F7-CAFF-4D73-BA53-87C53898904D}"/>
              </a:ext>
            </a:extLst>
          </p:cNvPr>
          <p:cNvSpPr>
            <a:spLocks noGrp="1"/>
          </p:cNvSpPr>
          <p:nvPr>
            <p:ph type="dt" sz="half" idx="12"/>
          </p:nvPr>
        </p:nvSpPr>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4" name="灯片编号占位符 3">
            <a:extLst>
              <a:ext uri="{FF2B5EF4-FFF2-40B4-BE49-F238E27FC236}">
                <a16:creationId xmlns:a16="http://schemas.microsoft.com/office/drawing/2014/main" id="{F99E3DEC-DC2E-434D-8B5A-413F8F61E356}"/>
              </a:ext>
            </a:extLst>
          </p:cNvPr>
          <p:cNvSpPr>
            <a:spLocks noGrp="1"/>
          </p:cNvSpPr>
          <p:nvPr>
            <p:ph type="sldNum" sz="quarter" idx="14"/>
          </p:nvPr>
        </p:nvSpPr>
        <p:spPr/>
        <p:txBody>
          <a:bodyPr/>
          <a:lstStyle/>
          <a:p>
            <a:fld id="{C79ECAFE-A460-4E13-ABCB-32CAE6136244}" type="slidenum">
              <a:rPr lang="zh-CN" altLang="en-US" smtClean="0"/>
              <a:pPr/>
              <a:t>23</a:t>
            </a:fld>
            <a:endParaRPr lang="zh-CN" altLang="en-US" dirty="0"/>
          </a:p>
        </p:txBody>
      </p:sp>
      <p:sp>
        <p:nvSpPr>
          <p:cNvPr id="6" name="文本框 5">
            <a:extLst>
              <a:ext uri="{FF2B5EF4-FFF2-40B4-BE49-F238E27FC236}">
                <a16:creationId xmlns:a16="http://schemas.microsoft.com/office/drawing/2014/main" id="{B3B32376-30D5-4B31-8DF1-820AE2C02465}"/>
              </a:ext>
            </a:extLst>
          </p:cNvPr>
          <p:cNvSpPr txBox="1"/>
          <p:nvPr/>
        </p:nvSpPr>
        <p:spPr>
          <a:xfrm>
            <a:off x="1452971" y="359632"/>
            <a:ext cx="2326773"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err="1">
                <a:ln>
                  <a:noFill/>
                </a:ln>
                <a:solidFill>
                  <a:srgbClr val="445437"/>
                </a:solidFill>
                <a:effectLst/>
                <a:uLnTx/>
                <a:uFillTx/>
                <a:latin typeface="Arial"/>
                <a:ea typeface="Microsoft YaHei"/>
                <a:cs typeface="+mn-ea"/>
              </a:rPr>
              <a:t>GraphCodeBERT</a:t>
            </a:r>
            <a:endParaRPr kumimoji="0" lang="zh-CN" altLang="en-US" sz="2000" b="1" i="0" u="none" strike="noStrike" kern="1200" cap="none" spc="0" normalizeH="0" baseline="0" noProof="0" dirty="0">
              <a:ln>
                <a:noFill/>
              </a:ln>
              <a:solidFill>
                <a:srgbClr val="445437"/>
              </a:solidFill>
              <a:effectLst/>
              <a:uLnTx/>
              <a:uFillTx/>
              <a:latin typeface="Arial"/>
              <a:ea typeface="Microsoft YaHei"/>
              <a:cs typeface="+mn-ea"/>
            </a:endParaRPr>
          </a:p>
        </p:txBody>
      </p:sp>
      <p:sp>
        <p:nvSpPr>
          <p:cNvPr id="7" name="文本框 6">
            <a:extLst>
              <a:ext uri="{FF2B5EF4-FFF2-40B4-BE49-F238E27FC236}">
                <a16:creationId xmlns:a16="http://schemas.microsoft.com/office/drawing/2014/main" id="{F0FC030F-79F8-42AE-8FF1-78959DA15B8B}"/>
              </a:ext>
            </a:extLst>
          </p:cNvPr>
          <p:cNvSpPr txBox="1"/>
          <p:nvPr/>
        </p:nvSpPr>
        <p:spPr>
          <a:xfrm>
            <a:off x="4833367" y="1485084"/>
            <a:ext cx="356188" cy="461665"/>
          </a:xfrm>
          <a:prstGeom prst="rect">
            <a:avLst/>
          </a:prstGeom>
          <a:noFill/>
        </p:spPr>
        <p:txBody>
          <a:bodyPr wrap="none" rtlCol="0">
            <a:spAutoFit/>
          </a:bodyPr>
          <a:lstStyle/>
          <a:p>
            <a:r>
              <a:rPr lang="en-US" altLang="zh-CN" sz="2400" dirty="0"/>
              <a:t>a</a:t>
            </a:r>
            <a:endParaRPr lang="zh-CN" altLang="en-US" sz="2400" dirty="0"/>
          </a:p>
        </p:txBody>
      </p:sp>
      <p:sp>
        <p:nvSpPr>
          <p:cNvPr id="10" name="文本框 9">
            <a:extLst>
              <a:ext uri="{FF2B5EF4-FFF2-40B4-BE49-F238E27FC236}">
                <a16:creationId xmlns:a16="http://schemas.microsoft.com/office/drawing/2014/main" id="{B70BBF9C-12AB-438A-B318-0C30E4D49E80}"/>
              </a:ext>
            </a:extLst>
          </p:cNvPr>
          <p:cNvSpPr txBox="1"/>
          <p:nvPr/>
        </p:nvSpPr>
        <p:spPr>
          <a:xfrm>
            <a:off x="6832542" y="1489746"/>
            <a:ext cx="356188" cy="461665"/>
          </a:xfrm>
          <a:prstGeom prst="rect">
            <a:avLst/>
          </a:prstGeom>
          <a:noFill/>
        </p:spPr>
        <p:txBody>
          <a:bodyPr wrap="none" rtlCol="0">
            <a:spAutoFit/>
          </a:bodyPr>
          <a:lstStyle/>
          <a:p>
            <a:r>
              <a:rPr lang="en-US" altLang="zh-CN" sz="2400" dirty="0"/>
              <a:t>b</a:t>
            </a:r>
            <a:endParaRPr lang="zh-CN" altLang="en-US" sz="2400" dirty="0"/>
          </a:p>
        </p:txBody>
      </p:sp>
      <p:sp>
        <p:nvSpPr>
          <p:cNvPr id="12" name="文本框 11">
            <a:extLst>
              <a:ext uri="{FF2B5EF4-FFF2-40B4-BE49-F238E27FC236}">
                <a16:creationId xmlns:a16="http://schemas.microsoft.com/office/drawing/2014/main" id="{B4FDDA33-2977-4027-9735-EC6C2AE8140D}"/>
              </a:ext>
            </a:extLst>
          </p:cNvPr>
          <p:cNvSpPr txBox="1"/>
          <p:nvPr/>
        </p:nvSpPr>
        <p:spPr>
          <a:xfrm>
            <a:off x="8403157" y="2598815"/>
            <a:ext cx="338554" cy="461665"/>
          </a:xfrm>
          <a:prstGeom prst="rect">
            <a:avLst/>
          </a:prstGeom>
          <a:noFill/>
        </p:spPr>
        <p:txBody>
          <a:bodyPr wrap="none" rtlCol="0">
            <a:spAutoFit/>
          </a:bodyPr>
          <a:lstStyle/>
          <a:p>
            <a:r>
              <a:rPr lang="en-US" altLang="zh-CN" sz="2400" dirty="0"/>
              <a:t>x</a:t>
            </a:r>
            <a:endParaRPr lang="zh-CN" altLang="en-US" sz="2400" dirty="0"/>
          </a:p>
        </p:txBody>
      </p:sp>
      <p:sp>
        <p:nvSpPr>
          <p:cNvPr id="14" name="文本框 13">
            <a:extLst>
              <a:ext uri="{FF2B5EF4-FFF2-40B4-BE49-F238E27FC236}">
                <a16:creationId xmlns:a16="http://schemas.microsoft.com/office/drawing/2014/main" id="{D8B52D72-F082-4F1B-84D5-B9B4F19CF096}"/>
              </a:ext>
            </a:extLst>
          </p:cNvPr>
          <p:cNvSpPr txBox="1"/>
          <p:nvPr/>
        </p:nvSpPr>
        <p:spPr>
          <a:xfrm>
            <a:off x="9179332" y="2598814"/>
            <a:ext cx="356188" cy="461665"/>
          </a:xfrm>
          <a:prstGeom prst="rect">
            <a:avLst/>
          </a:prstGeom>
          <a:noFill/>
        </p:spPr>
        <p:txBody>
          <a:bodyPr wrap="none" rtlCol="0">
            <a:spAutoFit/>
          </a:bodyPr>
          <a:lstStyle/>
          <a:p>
            <a:r>
              <a:rPr lang="en-US" altLang="zh-CN" sz="2400" dirty="0"/>
              <a:t>0</a:t>
            </a:r>
            <a:endParaRPr lang="zh-CN" altLang="en-US" sz="2400" dirty="0"/>
          </a:p>
        </p:txBody>
      </p:sp>
      <p:sp>
        <p:nvSpPr>
          <p:cNvPr id="15" name="文本框 14">
            <a:extLst>
              <a:ext uri="{FF2B5EF4-FFF2-40B4-BE49-F238E27FC236}">
                <a16:creationId xmlns:a16="http://schemas.microsoft.com/office/drawing/2014/main" id="{AD20D1E8-4055-47E6-B321-9FEB5837ED65}"/>
              </a:ext>
            </a:extLst>
          </p:cNvPr>
          <p:cNvSpPr txBox="1"/>
          <p:nvPr/>
        </p:nvSpPr>
        <p:spPr>
          <a:xfrm>
            <a:off x="6832542" y="2250928"/>
            <a:ext cx="356188" cy="461665"/>
          </a:xfrm>
          <a:prstGeom prst="rect">
            <a:avLst/>
          </a:prstGeom>
          <a:noFill/>
        </p:spPr>
        <p:txBody>
          <a:bodyPr wrap="none" rtlCol="0">
            <a:spAutoFit/>
          </a:bodyPr>
          <a:lstStyle/>
          <a:p>
            <a:r>
              <a:rPr lang="en-US" altLang="zh-CN" sz="2400" dirty="0"/>
              <a:t>b</a:t>
            </a:r>
            <a:endParaRPr lang="zh-CN" altLang="en-US" sz="2400" dirty="0"/>
          </a:p>
        </p:txBody>
      </p:sp>
      <p:sp>
        <p:nvSpPr>
          <p:cNvPr id="17" name="文本框 16">
            <a:extLst>
              <a:ext uri="{FF2B5EF4-FFF2-40B4-BE49-F238E27FC236}">
                <a16:creationId xmlns:a16="http://schemas.microsoft.com/office/drawing/2014/main" id="{00F6A723-1FE9-4E7D-87CD-BE222917FBA4}"/>
              </a:ext>
            </a:extLst>
          </p:cNvPr>
          <p:cNvSpPr txBox="1"/>
          <p:nvPr/>
        </p:nvSpPr>
        <p:spPr>
          <a:xfrm>
            <a:off x="4833367" y="2250929"/>
            <a:ext cx="356188" cy="461665"/>
          </a:xfrm>
          <a:prstGeom prst="rect">
            <a:avLst/>
          </a:prstGeom>
          <a:noFill/>
        </p:spPr>
        <p:txBody>
          <a:bodyPr wrap="none" rtlCol="0">
            <a:spAutoFit/>
          </a:bodyPr>
          <a:lstStyle/>
          <a:p>
            <a:r>
              <a:rPr lang="en-US" altLang="zh-CN" sz="2400" dirty="0"/>
              <a:t>a</a:t>
            </a:r>
            <a:endParaRPr lang="zh-CN" altLang="en-US" sz="2400" dirty="0"/>
          </a:p>
        </p:txBody>
      </p:sp>
      <p:sp>
        <p:nvSpPr>
          <p:cNvPr id="19" name="文本框 18">
            <a:extLst>
              <a:ext uri="{FF2B5EF4-FFF2-40B4-BE49-F238E27FC236}">
                <a16:creationId xmlns:a16="http://schemas.microsoft.com/office/drawing/2014/main" id="{ABAE6140-9E3E-46CB-9EF1-2BFD5F421B5D}"/>
              </a:ext>
            </a:extLst>
          </p:cNvPr>
          <p:cNvSpPr txBox="1"/>
          <p:nvPr/>
        </p:nvSpPr>
        <p:spPr>
          <a:xfrm>
            <a:off x="4842331" y="3782619"/>
            <a:ext cx="338554" cy="461665"/>
          </a:xfrm>
          <a:prstGeom prst="rect">
            <a:avLst/>
          </a:prstGeom>
          <a:noFill/>
        </p:spPr>
        <p:txBody>
          <a:bodyPr wrap="none" rtlCol="0">
            <a:spAutoFit/>
          </a:bodyPr>
          <a:lstStyle/>
          <a:p>
            <a:r>
              <a:rPr lang="en-US" altLang="zh-CN" sz="2400" dirty="0"/>
              <a:t>x</a:t>
            </a:r>
            <a:endParaRPr lang="zh-CN" altLang="en-US" sz="2400" dirty="0"/>
          </a:p>
        </p:txBody>
      </p:sp>
      <p:sp>
        <p:nvSpPr>
          <p:cNvPr id="21" name="文本框 20">
            <a:extLst>
              <a:ext uri="{FF2B5EF4-FFF2-40B4-BE49-F238E27FC236}">
                <a16:creationId xmlns:a16="http://schemas.microsoft.com/office/drawing/2014/main" id="{61FAC879-F8F7-4083-9A63-E05875A84E35}"/>
              </a:ext>
            </a:extLst>
          </p:cNvPr>
          <p:cNvSpPr txBox="1"/>
          <p:nvPr/>
        </p:nvSpPr>
        <p:spPr>
          <a:xfrm>
            <a:off x="6832542" y="3012110"/>
            <a:ext cx="356188" cy="461665"/>
          </a:xfrm>
          <a:prstGeom prst="rect">
            <a:avLst/>
          </a:prstGeom>
          <a:noFill/>
        </p:spPr>
        <p:txBody>
          <a:bodyPr wrap="none" rtlCol="0">
            <a:spAutoFit/>
          </a:bodyPr>
          <a:lstStyle/>
          <a:p>
            <a:r>
              <a:rPr lang="en-US" altLang="zh-CN" sz="2400" dirty="0"/>
              <a:t>b</a:t>
            </a:r>
            <a:endParaRPr lang="zh-CN" altLang="en-US" sz="2400" dirty="0"/>
          </a:p>
        </p:txBody>
      </p:sp>
      <p:sp>
        <p:nvSpPr>
          <p:cNvPr id="23" name="文本框 22">
            <a:extLst>
              <a:ext uri="{FF2B5EF4-FFF2-40B4-BE49-F238E27FC236}">
                <a16:creationId xmlns:a16="http://schemas.microsoft.com/office/drawing/2014/main" id="{B341F65A-3386-43CE-9B5A-918D7062633D}"/>
              </a:ext>
            </a:extLst>
          </p:cNvPr>
          <p:cNvSpPr txBox="1"/>
          <p:nvPr/>
        </p:nvSpPr>
        <p:spPr>
          <a:xfrm>
            <a:off x="6832542" y="3782619"/>
            <a:ext cx="338554" cy="461665"/>
          </a:xfrm>
          <a:prstGeom prst="rect">
            <a:avLst/>
          </a:prstGeom>
          <a:noFill/>
        </p:spPr>
        <p:txBody>
          <a:bodyPr wrap="none" rtlCol="0">
            <a:spAutoFit/>
          </a:bodyPr>
          <a:lstStyle/>
          <a:p>
            <a:r>
              <a:rPr lang="en-US" altLang="zh-CN" sz="2400" dirty="0"/>
              <a:t>x</a:t>
            </a:r>
            <a:endParaRPr lang="zh-CN" altLang="en-US" sz="2400" dirty="0"/>
          </a:p>
        </p:txBody>
      </p:sp>
      <p:sp>
        <p:nvSpPr>
          <p:cNvPr id="25" name="文本框 24">
            <a:extLst>
              <a:ext uri="{FF2B5EF4-FFF2-40B4-BE49-F238E27FC236}">
                <a16:creationId xmlns:a16="http://schemas.microsoft.com/office/drawing/2014/main" id="{3182CB6A-EFAA-4F75-93FC-A8543F9BAAD0}"/>
              </a:ext>
            </a:extLst>
          </p:cNvPr>
          <p:cNvSpPr txBox="1"/>
          <p:nvPr/>
        </p:nvSpPr>
        <p:spPr>
          <a:xfrm>
            <a:off x="4833367" y="3016774"/>
            <a:ext cx="356188" cy="461665"/>
          </a:xfrm>
          <a:prstGeom prst="rect">
            <a:avLst/>
          </a:prstGeom>
          <a:noFill/>
        </p:spPr>
        <p:txBody>
          <a:bodyPr wrap="none" rtlCol="0">
            <a:spAutoFit/>
          </a:bodyPr>
          <a:lstStyle/>
          <a:p>
            <a:r>
              <a:rPr lang="en-US" altLang="zh-CN" sz="2400" dirty="0"/>
              <a:t>a</a:t>
            </a:r>
            <a:endParaRPr lang="zh-CN" altLang="en-US" sz="2400" dirty="0"/>
          </a:p>
        </p:txBody>
      </p:sp>
      <p:sp>
        <p:nvSpPr>
          <p:cNvPr id="29" name="文本框 28">
            <a:extLst>
              <a:ext uri="{FF2B5EF4-FFF2-40B4-BE49-F238E27FC236}">
                <a16:creationId xmlns:a16="http://schemas.microsoft.com/office/drawing/2014/main" id="{3E8F0F55-9A76-434F-ABFA-819D2BBDD2F1}"/>
              </a:ext>
            </a:extLst>
          </p:cNvPr>
          <p:cNvSpPr txBox="1"/>
          <p:nvPr/>
        </p:nvSpPr>
        <p:spPr>
          <a:xfrm>
            <a:off x="5926723" y="4578386"/>
            <a:ext cx="338554" cy="461665"/>
          </a:xfrm>
          <a:prstGeom prst="rect">
            <a:avLst/>
          </a:prstGeom>
          <a:noFill/>
        </p:spPr>
        <p:txBody>
          <a:bodyPr wrap="none" rtlCol="0">
            <a:spAutoFit/>
          </a:bodyPr>
          <a:lstStyle/>
          <a:p>
            <a:r>
              <a:rPr lang="en-US" altLang="zh-CN" sz="2400" dirty="0"/>
              <a:t>x</a:t>
            </a:r>
            <a:endParaRPr lang="zh-CN" altLang="en-US" sz="2400" dirty="0"/>
          </a:p>
        </p:txBody>
      </p:sp>
      <p:cxnSp>
        <p:nvCxnSpPr>
          <p:cNvPr id="28" name="直接箭头连接符 27">
            <a:extLst>
              <a:ext uri="{FF2B5EF4-FFF2-40B4-BE49-F238E27FC236}">
                <a16:creationId xmlns:a16="http://schemas.microsoft.com/office/drawing/2014/main" id="{CD505FCE-63A8-4ED6-BE3C-1430902E2510}"/>
              </a:ext>
            </a:extLst>
          </p:cNvPr>
          <p:cNvCxnSpPr>
            <a:stCxn id="7" idx="2"/>
            <a:endCxn id="17" idx="0"/>
          </p:cNvCxnSpPr>
          <p:nvPr/>
        </p:nvCxnSpPr>
        <p:spPr>
          <a:xfrm>
            <a:off x="5011461" y="1946749"/>
            <a:ext cx="0" cy="304180"/>
          </a:xfrm>
          <a:prstGeom prst="straightConnector1">
            <a:avLst/>
          </a:prstGeom>
          <a:ln w="12700">
            <a:solidFill>
              <a:srgbClr val="445437"/>
            </a:solidFill>
            <a:tailEnd type="triangle"/>
          </a:ln>
        </p:spPr>
        <p:style>
          <a:lnRef idx="1">
            <a:schemeClr val="accent1"/>
          </a:lnRef>
          <a:fillRef idx="0">
            <a:schemeClr val="accent1"/>
          </a:fillRef>
          <a:effectRef idx="0">
            <a:schemeClr val="accent1"/>
          </a:effectRef>
          <a:fontRef idx="minor">
            <a:schemeClr val="tx1"/>
          </a:fontRef>
        </p:style>
      </p:cxnSp>
      <p:cxnSp>
        <p:nvCxnSpPr>
          <p:cNvPr id="37" name="连接符: 曲线 36">
            <a:extLst>
              <a:ext uri="{FF2B5EF4-FFF2-40B4-BE49-F238E27FC236}">
                <a16:creationId xmlns:a16="http://schemas.microsoft.com/office/drawing/2014/main" id="{5FFCD542-FD09-4458-BA2E-9C46588B9772}"/>
              </a:ext>
            </a:extLst>
          </p:cNvPr>
          <p:cNvCxnSpPr>
            <a:cxnSpLocks/>
            <a:stCxn id="7" idx="1"/>
            <a:endCxn id="25" idx="1"/>
          </p:cNvCxnSpPr>
          <p:nvPr/>
        </p:nvCxnSpPr>
        <p:spPr>
          <a:xfrm rot="10800000" flipV="1">
            <a:off x="4833367" y="1715917"/>
            <a:ext cx="12700" cy="1531690"/>
          </a:xfrm>
          <a:prstGeom prst="curvedConnector3">
            <a:avLst>
              <a:gd name="adj1" fmla="val 4333331"/>
            </a:avLst>
          </a:prstGeom>
          <a:ln w="12700">
            <a:solidFill>
              <a:srgbClr val="445437"/>
            </a:solidFill>
            <a:tailEnd type="triangle"/>
          </a:ln>
        </p:spPr>
        <p:style>
          <a:lnRef idx="1">
            <a:schemeClr val="accent1"/>
          </a:lnRef>
          <a:fillRef idx="0">
            <a:schemeClr val="accent1"/>
          </a:fillRef>
          <a:effectRef idx="0">
            <a:schemeClr val="accent1"/>
          </a:effectRef>
          <a:fontRef idx="minor">
            <a:schemeClr val="tx1"/>
          </a:fontRef>
        </p:style>
      </p:cxnSp>
      <p:cxnSp>
        <p:nvCxnSpPr>
          <p:cNvPr id="39" name="连接符: 曲线 38">
            <a:extLst>
              <a:ext uri="{FF2B5EF4-FFF2-40B4-BE49-F238E27FC236}">
                <a16:creationId xmlns:a16="http://schemas.microsoft.com/office/drawing/2014/main" id="{0969202D-1785-4BBE-A65C-FD05B9AB8C90}"/>
              </a:ext>
            </a:extLst>
          </p:cNvPr>
          <p:cNvCxnSpPr>
            <a:cxnSpLocks/>
            <a:stCxn id="10" idx="3"/>
            <a:endCxn id="21" idx="3"/>
          </p:cNvCxnSpPr>
          <p:nvPr/>
        </p:nvCxnSpPr>
        <p:spPr>
          <a:xfrm>
            <a:off x="7188730" y="1720579"/>
            <a:ext cx="12700" cy="1522364"/>
          </a:xfrm>
          <a:prstGeom prst="curvedConnector3">
            <a:avLst>
              <a:gd name="adj1" fmla="val 4266669"/>
            </a:avLst>
          </a:prstGeom>
          <a:ln w="12700">
            <a:solidFill>
              <a:srgbClr val="445437"/>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接箭头连接符 45">
            <a:extLst>
              <a:ext uri="{FF2B5EF4-FFF2-40B4-BE49-F238E27FC236}">
                <a16:creationId xmlns:a16="http://schemas.microsoft.com/office/drawing/2014/main" id="{0E6048A7-EE85-4DE9-9025-0FBE470306C1}"/>
              </a:ext>
            </a:extLst>
          </p:cNvPr>
          <p:cNvCxnSpPr>
            <a:cxnSpLocks/>
            <a:stCxn id="25" idx="2"/>
            <a:endCxn id="19" idx="0"/>
          </p:cNvCxnSpPr>
          <p:nvPr/>
        </p:nvCxnSpPr>
        <p:spPr>
          <a:xfrm>
            <a:off x="5011461" y="3478439"/>
            <a:ext cx="147" cy="304180"/>
          </a:xfrm>
          <a:prstGeom prst="straightConnector1">
            <a:avLst/>
          </a:prstGeom>
          <a:ln w="12700">
            <a:solidFill>
              <a:srgbClr val="445437"/>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接箭头连接符 48">
            <a:extLst>
              <a:ext uri="{FF2B5EF4-FFF2-40B4-BE49-F238E27FC236}">
                <a16:creationId xmlns:a16="http://schemas.microsoft.com/office/drawing/2014/main" id="{3D93CFE0-2CB5-4EA6-894C-146011E5AD8D}"/>
              </a:ext>
            </a:extLst>
          </p:cNvPr>
          <p:cNvCxnSpPr>
            <a:cxnSpLocks/>
            <a:stCxn id="21" idx="2"/>
            <a:endCxn id="23" idx="0"/>
          </p:cNvCxnSpPr>
          <p:nvPr/>
        </p:nvCxnSpPr>
        <p:spPr>
          <a:xfrm flipH="1">
            <a:off x="7001819" y="3473775"/>
            <a:ext cx="8817" cy="308844"/>
          </a:xfrm>
          <a:prstGeom prst="straightConnector1">
            <a:avLst/>
          </a:prstGeom>
          <a:ln w="12700">
            <a:solidFill>
              <a:srgbClr val="445437"/>
            </a:solidFill>
            <a:tailEnd type="triangle"/>
          </a:ln>
        </p:spPr>
        <p:style>
          <a:lnRef idx="1">
            <a:schemeClr val="accent1"/>
          </a:lnRef>
          <a:fillRef idx="0">
            <a:schemeClr val="accent1"/>
          </a:fillRef>
          <a:effectRef idx="0">
            <a:schemeClr val="accent1"/>
          </a:effectRef>
          <a:fontRef idx="minor">
            <a:schemeClr val="tx1"/>
          </a:fontRef>
        </p:style>
      </p:cxnSp>
      <p:cxnSp>
        <p:nvCxnSpPr>
          <p:cNvPr id="52" name="直接箭头连接符 51">
            <a:extLst>
              <a:ext uri="{FF2B5EF4-FFF2-40B4-BE49-F238E27FC236}">
                <a16:creationId xmlns:a16="http://schemas.microsoft.com/office/drawing/2014/main" id="{2842FF7A-00F9-49D1-AEDC-B376F5A1D5DC}"/>
              </a:ext>
            </a:extLst>
          </p:cNvPr>
          <p:cNvCxnSpPr>
            <a:cxnSpLocks/>
            <a:stCxn id="19" idx="2"/>
            <a:endCxn id="29" idx="1"/>
          </p:cNvCxnSpPr>
          <p:nvPr/>
        </p:nvCxnSpPr>
        <p:spPr>
          <a:xfrm>
            <a:off x="5011608" y="4244284"/>
            <a:ext cx="915115" cy="564935"/>
          </a:xfrm>
          <a:prstGeom prst="straightConnector1">
            <a:avLst/>
          </a:prstGeom>
          <a:ln w="12700">
            <a:solidFill>
              <a:srgbClr val="445437"/>
            </a:solidFill>
            <a:tailEnd type="triangle"/>
          </a:ln>
        </p:spPr>
        <p:style>
          <a:lnRef idx="1">
            <a:schemeClr val="accent1"/>
          </a:lnRef>
          <a:fillRef idx="0">
            <a:schemeClr val="accent1"/>
          </a:fillRef>
          <a:effectRef idx="0">
            <a:schemeClr val="accent1"/>
          </a:effectRef>
          <a:fontRef idx="minor">
            <a:schemeClr val="tx1"/>
          </a:fontRef>
        </p:style>
      </p:cxnSp>
      <p:cxnSp>
        <p:nvCxnSpPr>
          <p:cNvPr id="55" name="直接箭头连接符 54">
            <a:extLst>
              <a:ext uri="{FF2B5EF4-FFF2-40B4-BE49-F238E27FC236}">
                <a16:creationId xmlns:a16="http://schemas.microsoft.com/office/drawing/2014/main" id="{CAA4B470-E91E-4FBC-BAC7-D5EC8E6FC132}"/>
              </a:ext>
            </a:extLst>
          </p:cNvPr>
          <p:cNvCxnSpPr>
            <a:cxnSpLocks/>
            <a:stCxn id="23" idx="2"/>
            <a:endCxn id="29" idx="3"/>
          </p:cNvCxnSpPr>
          <p:nvPr/>
        </p:nvCxnSpPr>
        <p:spPr>
          <a:xfrm flipH="1">
            <a:off x="6265277" y="4244284"/>
            <a:ext cx="736542" cy="564935"/>
          </a:xfrm>
          <a:prstGeom prst="straightConnector1">
            <a:avLst/>
          </a:prstGeom>
          <a:ln w="12700">
            <a:solidFill>
              <a:srgbClr val="445437"/>
            </a:solidFill>
            <a:tailEnd type="triangle"/>
          </a:ln>
        </p:spPr>
        <p:style>
          <a:lnRef idx="1">
            <a:schemeClr val="accent1"/>
          </a:lnRef>
          <a:fillRef idx="0">
            <a:schemeClr val="accent1"/>
          </a:fillRef>
          <a:effectRef idx="0">
            <a:schemeClr val="accent1"/>
          </a:effectRef>
          <a:fontRef idx="minor">
            <a:schemeClr val="tx1"/>
          </a:fontRef>
        </p:style>
      </p:cxnSp>
      <p:cxnSp>
        <p:nvCxnSpPr>
          <p:cNvPr id="58" name="直接箭头连接符 57">
            <a:extLst>
              <a:ext uri="{FF2B5EF4-FFF2-40B4-BE49-F238E27FC236}">
                <a16:creationId xmlns:a16="http://schemas.microsoft.com/office/drawing/2014/main" id="{A0761941-7210-414A-8C29-E48C86F8F1D9}"/>
              </a:ext>
            </a:extLst>
          </p:cNvPr>
          <p:cNvCxnSpPr>
            <a:cxnSpLocks/>
            <a:stCxn id="14" idx="1"/>
            <a:endCxn id="12" idx="3"/>
          </p:cNvCxnSpPr>
          <p:nvPr/>
        </p:nvCxnSpPr>
        <p:spPr>
          <a:xfrm flipH="1">
            <a:off x="8741711" y="2829647"/>
            <a:ext cx="437621" cy="1"/>
          </a:xfrm>
          <a:prstGeom prst="straightConnector1">
            <a:avLst/>
          </a:prstGeom>
          <a:ln w="12700">
            <a:solidFill>
              <a:srgbClr val="445437"/>
            </a:solidFill>
            <a:tailEnd type="triangle"/>
          </a:ln>
        </p:spPr>
        <p:style>
          <a:lnRef idx="1">
            <a:schemeClr val="accent1"/>
          </a:lnRef>
          <a:fillRef idx="0">
            <a:schemeClr val="accent1"/>
          </a:fillRef>
          <a:effectRef idx="0">
            <a:schemeClr val="accent1"/>
          </a:effectRef>
          <a:fontRef idx="minor">
            <a:schemeClr val="tx1"/>
          </a:fontRef>
        </p:style>
      </p:cxnSp>
      <p:cxnSp>
        <p:nvCxnSpPr>
          <p:cNvPr id="61" name="直接箭头连接符 60">
            <a:extLst>
              <a:ext uri="{FF2B5EF4-FFF2-40B4-BE49-F238E27FC236}">
                <a16:creationId xmlns:a16="http://schemas.microsoft.com/office/drawing/2014/main" id="{3555E178-3402-457B-829C-F62E27C44A56}"/>
              </a:ext>
            </a:extLst>
          </p:cNvPr>
          <p:cNvCxnSpPr>
            <a:cxnSpLocks/>
            <a:stCxn id="10" idx="2"/>
            <a:endCxn id="15" idx="0"/>
          </p:cNvCxnSpPr>
          <p:nvPr/>
        </p:nvCxnSpPr>
        <p:spPr>
          <a:xfrm>
            <a:off x="7010636" y="1951411"/>
            <a:ext cx="0" cy="299517"/>
          </a:xfrm>
          <a:prstGeom prst="straightConnector1">
            <a:avLst/>
          </a:prstGeom>
          <a:ln w="12700">
            <a:solidFill>
              <a:srgbClr val="445437"/>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4353431"/>
      </p:ext>
    </p:extLst>
  </p:cSld>
  <p:clrMapOvr>
    <a:masterClrMapping/>
  </p:clrMapOvr>
  <mc:AlternateContent xmlns:mc="http://schemas.openxmlformats.org/markup-compatibility/2006" xmlns:p159="http://schemas.microsoft.com/office/powerpoint/2015/09/main">
    <mc:Choice Requires="p159">
      <p:transition spd="med" advClick="0" advTm="0">
        <p159:morph option="byObject"/>
      </p:transition>
    </mc:Choice>
    <mc:Fallback xmlns="">
      <p:transition spd="med" advClick="0" advTm="0">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2">
            <a:extLst>
              <a:ext uri="{FF2B5EF4-FFF2-40B4-BE49-F238E27FC236}">
                <a16:creationId xmlns:a16="http://schemas.microsoft.com/office/drawing/2014/main" id="{C15628F7-CAFF-4D73-BA53-87C53898904D}"/>
              </a:ext>
            </a:extLst>
          </p:cNvPr>
          <p:cNvSpPr>
            <a:spLocks noGrp="1"/>
          </p:cNvSpPr>
          <p:nvPr>
            <p:ph type="dt" sz="half" idx="12"/>
          </p:nvPr>
        </p:nvSpPr>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4" name="灯片编号占位符 3">
            <a:extLst>
              <a:ext uri="{FF2B5EF4-FFF2-40B4-BE49-F238E27FC236}">
                <a16:creationId xmlns:a16="http://schemas.microsoft.com/office/drawing/2014/main" id="{F99E3DEC-DC2E-434D-8B5A-413F8F61E356}"/>
              </a:ext>
            </a:extLst>
          </p:cNvPr>
          <p:cNvSpPr>
            <a:spLocks noGrp="1"/>
          </p:cNvSpPr>
          <p:nvPr>
            <p:ph type="sldNum" sz="quarter" idx="14"/>
          </p:nvPr>
        </p:nvSpPr>
        <p:spPr/>
        <p:txBody>
          <a:bodyPr/>
          <a:lstStyle/>
          <a:p>
            <a:fld id="{C79ECAFE-A460-4E13-ABCB-32CAE6136244}" type="slidenum">
              <a:rPr lang="zh-CN" altLang="en-US" smtClean="0"/>
              <a:pPr/>
              <a:t>24</a:t>
            </a:fld>
            <a:endParaRPr lang="zh-CN" altLang="en-US" dirty="0"/>
          </a:p>
        </p:txBody>
      </p:sp>
      <p:sp>
        <p:nvSpPr>
          <p:cNvPr id="6" name="文本框 5">
            <a:extLst>
              <a:ext uri="{FF2B5EF4-FFF2-40B4-BE49-F238E27FC236}">
                <a16:creationId xmlns:a16="http://schemas.microsoft.com/office/drawing/2014/main" id="{B3B32376-30D5-4B31-8DF1-820AE2C02465}"/>
              </a:ext>
            </a:extLst>
          </p:cNvPr>
          <p:cNvSpPr txBox="1"/>
          <p:nvPr/>
        </p:nvSpPr>
        <p:spPr>
          <a:xfrm>
            <a:off x="1452971" y="359632"/>
            <a:ext cx="2326773"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err="1">
                <a:ln>
                  <a:noFill/>
                </a:ln>
                <a:solidFill>
                  <a:srgbClr val="445437"/>
                </a:solidFill>
                <a:effectLst/>
                <a:uLnTx/>
                <a:uFillTx/>
                <a:latin typeface="Arial"/>
                <a:ea typeface="Microsoft YaHei"/>
                <a:cs typeface="+mn-ea"/>
              </a:rPr>
              <a:t>GraphCodeBERT</a:t>
            </a:r>
            <a:endParaRPr kumimoji="0" lang="zh-CN" altLang="en-US" sz="2000" b="1" i="0" u="none" strike="noStrike" kern="1200" cap="none" spc="0" normalizeH="0" baseline="0" noProof="0" dirty="0">
              <a:ln>
                <a:noFill/>
              </a:ln>
              <a:solidFill>
                <a:srgbClr val="445437"/>
              </a:solidFill>
              <a:effectLst/>
              <a:uLnTx/>
              <a:uFillTx/>
              <a:latin typeface="Arial"/>
              <a:ea typeface="Microsoft YaHei"/>
              <a:cs typeface="+mn-ea"/>
            </a:endParaRPr>
          </a:p>
        </p:txBody>
      </p:sp>
      <p:sp>
        <p:nvSpPr>
          <p:cNvPr id="7" name="文本框 6">
            <a:extLst>
              <a:ext uri="{FF2B5EF4-FFF2-40B4-BE49-F238E27FC236}">
                <a16:creationId xmlns:a16="http://schemas.microsoft.com/office/drawing/2014/main" id="{F0FC030F-79F8-42AE-8FF1-78959DA15B8B}"/>
              </a:ext>
            </a:extLst>
          </p:cNvPr>
          <p:cNvSpPr txBox="1"/>
          <p:nvPr/>
        </p:nvSpPr>
        <p:spPr>
          <a:xfrm>
            <a:off x="7233667" y="1777184"/>
            <a:ext cx="356188" cy="461665"/>
          </a:xfrm>
          <a:prstGeom prst="rect">
            <a:avLst/>
          </a:prstGeom>
          <a:noFill/>
        </p:spPr>
        <p:txBody>
          <a:bodyPr wrap="none" rtlCol="0">
            <a:spAutoFit/>
          </a:bodyPr>
          <a:lstStyle/>
          <a:p>
            <a:r>
              <a:rPr lang="en-US" altLang="zh-CN" sz="2400" dirty="0"/>
              <a:t>a</a:t>
            </a:r>
            <a:endParaRPr lang="zh-CN" altLang="en-US" sz="2400" dirty="0"/>
          </a:p>
        </p:txBody>
      </p:sp>
      <p:sp>
        <p:nvSpPr>
          <p:cNvPr id="10" name="文本框 9">
            <a:extLst>
              <a:ext uri="{FF2B5EF4-FFF2-40B4-BE49-F238E27FC236}">
                <a16:creationId xmlns:a16="http://schemas.microsoft.com/office/drawing/2014/main" id="{B70BBF9C-12AB-438A-B318-0C30E4D49E80}"/>
              </a:ext>
            </a:extLst>
          </p:cNvPr>
          <p:cNvSpPr txBox="1"/>
          <p:nvPr/>
        </p:nvSpPr>
        <p:spPr>
          <a:xfrm>
            <a:off x="8000942" y="1781846"/>
            <a:ext cx="356188" cy="461665"/>
          </a:xfrm>
          <a:prstGeom prst="rect">
            <a:avLst/>
          </a:prstGeom>
          <a:noFill/>
        </p:spPr>
        <p:txBody>
          <a:bodyPr wrap="none" rtlCol="0">
            <a:spAutoFit/>
          </a:bodyPr>
          <a:lstStyle/>
          <a:p>
            <a:r>
              <a:rPr lang="en-US" altLang="zh-CN" sz="2400" dirty="0"/>
              <a:t>b</a:t>
            </a:r>
            <a:endParaRPr lang="zh-CN" altLang="en-US" sz="2400" dirty="0"/>
          </a:p>
        </p:txBody>
      </p:sp>
      <p:sp>
        <p:nvSpPr>
          <p:cNvPr id="12" name="文本框 11">
            <a:extLst>
              <a:ext uri="{FF2B5EF4-FFF2-40B4-BE49-F238E27FC236}">
                <a16:creationId xmlns:a16="http://schemas.microsoft.com/office/drawing/2014/main" id="{B4FDDA33-2977-4027-9735-EC6C2AE8140D}"/>
              </a:ext>
            </a:extLst>
          </p:cNvPr>
          <p:cNvSpPr txBox="1"/>
          <p:nvPr/>
        </p:nvSpPr>
        <p:spPr>
          <a:xfrm>
            <a:off x="9228657" y="2890915"/>
            <a:ext cx="338554" cy="461665"/>
          </a:xfrm>
          <a:prstGeom prst="rect">
            <a:avLst/>
          </a:prstGeom>
          <a:noFill/>
        </p:spPr>
        <p:txBody>
          <a:bodyPr wrap="none" rtlCol="0">
            <a:spAutoFit/>
          </a:bodyPr>
          <a:lstStyle/>
          <a:p>
            <a:r>
              <a:rPr lang="en-US" altLang="zh-CN" sz="2400" dirty="0"/>
              <a:t>x</a:t>
            </a:r>
            <a:endParaRPr lang="zh-CN" altLang="en-US" sz="2400" dirty="0"/>
          </a:p>
        </p:txBody>
      </p:sp>
      <p:sp>
        <p:nvSpPr>
          <p:cNvPr id="14" name="文本框 13">
            <a:extLst>
              <a:ext uri="{FF2B5EF4-FFF2-40B4-BE49-F238E27FC236}">
                <a16:creationId xmlns:a16="http://schemas.microsoft.com/office/drawing/2014/main" id="{D8B52D72-F082-4F1B-84D5-B9B4F19CF096}"/>
              </a:ext>
            </a:extLst>
          </p:cNvPr>
          <p:cNvSpPr txBox="1"/>
          <p:nvPr/>
        </p:nvSpPr>
        <p:spPr>
          <a:xfrm>
            <a:off x="10004832" y="2890914"/>
            <a:ext cx="356188" cy="461665"/>
          </a:xfrm>
          <a:prstGeom prst="rect">
            <a:avLst/>
          </a:prstGeom>
          <a:noFill/>
        </p:spPr>
        <p:txBody>
          <a:bodyPr wrap="none" rtlCol="0">
            <a:spAutoFit/>
          </a:bodyPr>
          <a:lstStyle/>
          <a:p>
            <a:r>
              <a:rPr lang="en-US" altLang="zh-CN" sz="2400" dirty="0"/>
              <a:t>0</a:t>
            </a:r>
            <a:endParaRPr lang="zh-CN" altLang="en-US" sz="2400" dirty="0"/>
          </a:p>
        </p:txBody>
      </p:sp>
      <p:sp>
        <p:nvSpPr>
          <p:cNvPr id="15" name="文本框 14">
            <a:extLst>
              <a:ext uri="{FF2B5EF4-FFF2-40B4-BE49-F238E27FC236}">
                <a16:creationId xmlns:a16="http://schemas.microsoft.com/office/drawing/2014/main" id="{AD20D1E8-4055-47E6-B321-9FEB5837ED65}"/>
              </a:ext>
            </a:extLst>
          </p:cNvPr>
          <p:cNvSpPr txBox="1"/>
          <p:nvPr/>
        </p:nvSpPr>
        <p:spPr>
          <a:xfrm>
            <a:off x="8000942" y="2543028"/>
            <a:ext cx="356188" cy="461665"/>
          </a:xfrm>
          <a:prstGeom prst="rect">
            <a:avLst/>
          </a:prstGeom>
          <a:noFill/>
        </p:spPr>
        <p:txBody>
          <a:bodyPr wrap="none" rtlCol="0">
            <a:spAutoFit/>
          </a:bodyPr>
          <a:lstStyle/>
          <a:p>
            <a:r>
              <a:rPr lang="en-US" altLang="zh-CN" sz="2400" dirty="0"/>
              <a:t>b</a:t>
            </a:r>
            <a:endParaRPr lang="zh-CN" altLang="en-US" sz="2400" dirty="0"/>
          </a:p>
        </p:txBody>
      </p:sp>
      <p:sp>
        <p:nvSpPr>
          <p:cNvPr id="17" name="文本框 16">
            <a:extLst>
              <a:ext uri="{FF2B5EF4-FFF2-40B4-BE49-F238E27FC236}">
                <a16:creationId xmlns:a16="http://schemas.microsoft.com/office/drawing/2014/main" id="{00F6A723-1FE9-4E7D-87CD-BE222917FBA4}"/>
              </a:ext>
            </a:extLst>
          </p:cNvPr>
          <p:cNvSpPr txBox="1"/>
          <p:nvPr/>
        </p:nvSpPr>
        <p:spPr>
          <a:xfrm>
            <a:off x="7233667" y="2543029"/>
            <a:ext cx="356188" cy="461665"/>
          </a:xfrm>
          <a:prstGeom prst="rect">
            <a:avLst/>
          </a:prstGeom>
          <a:noFill/>
        </p:spPr>
        <p:txBody>
          <a:bodyPr wrap="none" rtlCol="0">
            <a:spAutoFit/>
          </a:bodyPr>
          <a:lstStyle/>
          <a:p>
            <a:r>
              <a:rPr lang="en-US" altLang="zh-CN" sz="2400" dirty="0"/>
              <a:t>a</a:t>
            </a:r>
            <a:endParaRPr lang="zh-CN" altLang="en-US" sz="2400" dirty="0"/>
          </a:p>
        </p:txBody>
      </p:sp>
      <p:sp>
        <p:nvSpPr>
          <p:cNvPr id="19" name="文本框 18">
            <a:extLst>
              <a:ext uri="{FF2B5EF4-FFF2-40B4-BE49-F238E27FC236}">
                <a16:creationId xmlns:a16="http://schemas.microsoft.com/office/drawing/2014/main" id="{ABAE6140-9E3E-46CB-9EF1-2BFD5F421B5D}"/>
              </a:ext>
            </a:extLst>
          </p:cNvPr>
          <p:cNvSpPr txBox="1"/>
          <p:nvPr/>
        </p:nvSpPr>
        <p:spPr>
          <a:xfrm>
            <a:off x="7242631" y="4074719"/>
            <a:ext cx="338554" cy="461665"/>
          </a:xfrm>
          <a:prstGeom prst="rect">
            <a:avLst/>
          </a:prstGeom>
          <a:noFill/>
        </p:spPr>
        <p:txBody>
          <a:bodyPr wrap="none" rtlCol="0">
            <a:spAutoFit/>
          </a:bodyPr>
          <a:lstStyle/>
          <a:p>
            <a:r>
              <a:rPr lang="en-US" altLang="zh-CN" sz="2400" dirty="0"/>
              <a:t>x</a:t>
            </a:r>
            <a:endParaRPr lang="zh-CN" altLang="en-US" sz="2400" dirty="0"/>
          </a:p>
        </p:txBody>
      </p:sp>
      <p:sp>
        <p:nvSpPr>
          <p:cNvPr id="21" name="文本框 20">
            <a:extLst>
              <a:ext uri="{FF2B5EF4-FFF2-40B4-BE49-F238E27FC236}">
                <a16:creationId xmlns:a16="http://schemas.microsoft.com/office/drawing/2014/main" id="{61FAC879-F8F7-4083-9A63-E05875A84E35}"/>
              </a:ext>
            </a:extLst>
          </p:cNvPr>
          <p:cNvSpPr txBox="1"/>
          <p:nvPr/>
        </p:nvSpPr>
        <p:spPr>
          <a:xfrm>
            <a:off x="8000942" y="3304210"/>
            <a:ext cx="356188" cy="461665"/>
          </a:xfrm>
          <a:prstGeom prst="rect">
            <a:avLst/>
          </a:prstGeom>
          <a:noFill/>
        </p:spPr>
        <p:txBody>
          <a:bodyPr wrap="none" rtlCol="0">
            <a:spAutoFit/>
          </a:bodyPr>
          <a:lstStyle/>
          <a:p>
            <a:r>
              <a:rPr lang="en-US" altLang="zh-CN" sz="2400" dirty="0"/>
              <a:t>b</a:t>
            </a:r>
            <a:endParaRPr lang="zh-CN" altLang="en-US" sz="2400" dirty="0"/>
          </a:p>
        </p:txBody>
      </p:sp>
      <p:sp>
        <p:nvSpPr>
          <p:cNvPr id="23" name="文本框 22">
            <a:extLst>
              <a:ext uri="{FF2B5EF4-FFF2-40B4-BE49-F238E27FC236}">
                <a16:creationId xmlns:a16="http://schemas.microsoft.com/office/drawing/2014/main" id="{B341F65A-3386-43CE-9B5A-918D7062633D}"/>
              </a:ext>
            </a:extLst>
          </p:cNvPr>
          <p:cNvSpPr txBox="1"/>
          <p:nvPr/>
        </p:nvSpPr>
        <p:spPr>
          <a:xfrm>
            <a:off x="8000942" y="4074719"/>
            <a:ext cx="338554" cy="461665"/>
          </a:xfrm>
          <a:prstGeom prst="rect">
            <a:avLst/>
          </a:prstGeom>
          <a:noFill/>
        </p:spPr>
        <p:txBody>
          <a:bodyPr wrap="none" rtlCol="0">
            <a:spAutoFit/>
          </a:bodyPr>
          <a:lstStyle/>
          <a:p>
            <a:r>
              <a:rPr lang="en-US" altLang="zh-CN" sz="2400" dirty="0"/>
              <a:t>x</a:t>
            </a:r>
            <a:endParaRPr lang="zh-CN" altLang="en-US" sz="2400" dirty="0"/>
          </a:p>
        </p:txBody>
      </p:sp>
      <p:sp>
        <p:nvSpPr>
          <p:cNvPr id="25" name="文本框 24">
            <a:extLst>
              <a:ext uri="{FF2B5EF4-FFF2-40B4-BE49-F238E27FC236}">
                <a16:creationId xmlns:a16="http://schemas.microsoft.com/office/drawing/2014/main" id="{3182CB6A-EFAA-4F75-93FC-A8543F9BAAD0}"/>
              </a:ext>
            </a:extLst>
          </p:cNvPr>
          <p:cNvSpPr txBox="1"/>
          <p:nvPr/>
        </p:nvSpPr>
        <p:spPr>
          <a:xfrm>
            <a:off x="7233667" y="3308874"/>
            <a:ext cx="356188" cy="461665"/>
          </a:xfrm>
          <a:prstGeom prst="rect">
            <a:avLst/>
          </a:prstGeom>
          <a:noFill/>
        </p:spPr>
        <p:txBody>
          <a:bodyPr wrap="none" rtlCol="0">
            <a:spAutoFit/>
          </a:bodyPr>
          <a:lstStyle/>
          <a:p>
            <a:r>
              <a:rPr lang="en-US" altLang="zh-CN" sz="2400" dirty="0"/>
              <a:t>a</a:t>
            </a:r>
            <a:endParaRPr lang="zh-CN" altLang="en-US" sz="2400" dirty="0"/>
          </a:p>
        </p:txBody>
      </p:sp>
      <p:sp>
        <p:nvSpPr>
          <p:cNvPr id="29" name="文本框 28">
            <a:extLst>
              <a:ext uri="{FF2B5EF4-FFF2-40B4-BE49-F238E27FC236}">
                <a16:creationId xmlns:a16="http://schemas.microsoft.com/office/drawing/2014/main" id="{3E8F0F55-9A76-434F-ABFA-819D2BBDD2F1}"/>
              </a:ext>
            </a:extLst>
          </p:cNvPr>
          <p:cNvSpPr txBox="1"/>
          <p:nvPr/>
        </p:nvSpPr>
        <p:spPr>
          <a:xfrm>
            <a:off x="7641223" y="4870486"/>
            <a:ext cx="338554" cy="461665"/>
          </a:xfrm>
          <a:prstGeom prst="rect">
            <a:avLst/>
          </a:prstGeom>
          <a:noFill/>
        </p:spPr>
        <p:txBody>
          <a:bodyPr wrap="none" rtlCol="0">
            <a:spAutoFit/>
          </a:bodyPr>
          <a:lstStyle/>
          <a:p>
            <a:r>
              <a:rPr lang="en-US" altLang="zh-CN" sz="2400" dirty="0"/>
              <a:t>x</a:t>
            </a:r>
            <a:endParaRPr lang="zh-CN" altLang="en-US" sz="2400" dirty="0"/>
          </a:p>
        </p:txBody>
      </p:sp>
      <p:cxnSp>
        <p:nvCxnSpPr>
          <p:cNvPr id="28" name="直接箭头连接符 27">
            <a:extLst>
              <a:ext uri="{FF2B5EF4-FFF2-40B4-BE49-F238E27FC236}">
                <a16:creationId xmlns:a16="http://schemas.microsoft.com/office/drawing/2014/main" id="{CD505FCE-63A8-4ED6-BE3C-1430902E2510}"/>
              </a:ext>
            </a:extLst>
          </p:cNvPr>
          <p:cNvCxnSpPr>
            <a:stCxn id="7" idx="2"/>
            <a:endCxn id="17" idx="0"/>
          </p:cNvCxnSpPr>
          <p:nvPr/>
        </p:nvCxnSpPr>
        <p:spPr>
          <a:xfrm>
            <a:off x="7411761" y="2238849"/>
            <a:ext cx="0" cy="304180"/>
          </a:xfrm>
          <a:prstGeom prst="straightConnector1">
            <a:avLst/>
          </a:prstGeom>
          <a:ln w="12700">
            <a:solidFill>
              <a:srgbClr val="445437"/>
            </a:solidFill>
            <a:tailEnd type="triangle"/>
          </a:ln>
        </p:spPr>
        <p:style>
          <a:lnRef idx="1">
            <a:schemeClr val="accent1"/>
          </a:lnRef>
          <a:fillRef idx="0">
            <a:schemeClr val="accent1"/>
          </a:fillRef>
          <a:effectRef idx="0">
            <a:schemeClr val="accent1"/>
          </a:effectRef>
          <a:fontRef idx="minor">
            <a:schemeClr val="tx1"/>
          </a:fontRef>
        </p:style>
      </p:cxnSp>
      <p:cxnSp>
        <p:nvCxnSpPr>
          <p:cNvPr id="37" name="连接符: 曲线 36">
            <a:extLst>
              <a:ext uri="{FF2B5EF4-FFF2-40B4-BE49-F238E27FC236}">
                <a16:creationId xmlns:a16="http://schemas.microsoft.com/office/drawing/2014/main" id="{5FFCD542-FD09-4458-BA2E-9C46588B9772}"/>
              </a:ext>
            </a:extLst>
          </p:cNvPr>
          <p:cNvCxnSpPr>
            <a:cxnSpLocks/>
            <a:stCxn id="7" idx="1"/>
            <a:endCxn id="25" idx="1"/>
          </p:cNvCxnSpPr>
          <p:nvPr/>
        </p:nvCxnSpPr>
        <p:spPr>
          <a:xfrm rot="10800000" flipV="1">
            <a:off x="7233667" y="2008017"/>
            <a:ext cx="12700" cy="1531690"/>
          </a:xfrm>
          <a:prstGeom prst="curvedConnector3">
            <a:avLst>
              <a:gd name="adj1" fmla="val 4333331"/>
            </a:avLst>
          </a:prstGeom>
          <a:ln w="12700">
            <a:solidFill>
              <a:srgbClr val="445437"/>
            </a:solidFill>
            <a:tailEnd type="triangle"/>
          </a:ln>
        </p:spPr>
        <p:style>
          <a:lnRef idx="1">
            <a:schemeClr val="accent1"/>
          </a:lnRef>
          <a:fillRef idx="0">
            <a:schemeClr val="accent1"/>
          </a:fillRef>
          <a:effectRef idx="0">
            <a:schemeClr val="accent1"/>
          </a:effectRef>
          <a:fontRef idx="minor">
            <a:schemeClr val="tx1"/>
          </a:fontRef>
        </p:style>
      </p:cxnSp>
      <p:cxnSp>
        <p:nvCxnSpPr>
          <p:cNvPr id="39" name="连接符: 曲线 38">
            <a:extLst>
              <a:ext uri="{FF2B5EF4-FFF2-40B4-BE49-F238E27FC236}">
                <a16:creationId xmlns:a16="http://schemas.microsoft.com/office/drawing/2014/main" id="{0969202D-1785-4BBE-A65C-FD05B9AB8C90}"/>
              </a:ext>
            </a:extLst>
          </p:cNvPr>
          <p:cNvCxnSpPr>
            <a:cxnSpLocks/>
            <a:stCxn id="10" idx="3"/>
            <a:endCxn id="21" idx="3"/>
          </p:cNvCxnSpPr>
          <p:nvPr/>
        </p:nvCxnSpPr>
        <p:spPr>
          <a:xfrm>
            <a:off x="8357130" y="2012679"/>
            <a:ext cx="12700" cy="1522364"/>
          </a:xfrm>
          <a:prstGeom prst="curvedConnector3">
            <a:avLst>
              <a:gd name="adj1" fmla="val 4266669"/>
            </a:avLst>
          </a:prstGeom>
          <a:ln w="12700">
            <a:solidFill>
              <a:srgbClr val="445437"/>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接箭头连接符 45">
            <a:extLst>
              <a:ext uri="{FF2B5EF4-FFF2-40B4-BE49-F238E27FC236}">
                <a16:creationId xmlns:a16="http://schemas.microsoft.com/office/drawing/2014/main" id="{0E6048A7-EE85-4DE9-9025-0FBE470306C1}"/>
              </a:ext>
            </a:extLst>
          </p:cNvPr>
          <p:cNvCxnSpPr>
            <a:cxnSpLocks/>
            <a:stCxn id="25" idx="2"/>
            <a:endCxn id="19" idx="0"/>
          </p:cNvCxnSpPr>
          <p:nvPr/>
        </p:nvCxnSpPr>
        <p:spPr>
          <a:xfrm>
            <a:off x="7411761" y="3770539"/>
            <a:ext cx="147" cy="304180"/>
          </a:xfrm>
          <a:prstGeom prst="straightConnector1">
            <a:avLst/>
          </a:prstGeom>
          <a:ln w="12700">
            <a:solidFill>
              <a:srgbClr val="445437"/>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接箭头连接符 48">
            <a:extLst>
              <a:ext uri="{FF2B5EF4-FFF2-40B4-BE49-F238E27FC236}">
                <a16:creationId xmlns:a16="http://schemas.microsoft.com/office/drawing/2014/main" id="{3D93CFE0-2CB5-4EA6-894C-146011E5AD8D}"/>
              </a:ext>
            </a:extLst>
          </p:cNvPr>
          <p:cNvCxnSpPr>
            <a:cxnSpLocks/>
            <a:stCxn id="21" idx="2"/>
            <a:endCxn id="23" idx="0"/>
          </p:cNvCxnSpPr>
          <p:nvPr/>
        </p:nvCxnSpPr>
        <p:spPr>
          <a:xfrm flipH="1">
            <a:off x="8170219" y="3765875"/>
            <a:ext cx="8817" cy="308844"/>
          </a:xfrm>
          <a:prstGeom prst="straightConnector1">
            <a:avLst/>
          </a:prstGeom>
          <a:ln w="12700">
            <a:solidFill>
              <a:srgbClr val="445437"/>
            </a:solidFill>
            <a:tailEnd type="triangle"/>
          </a:ln>
        </p:spPr>
        <p:style>
          <a:lnRef idx="1">
            <a:schemeClr val="accent1"/>
          </a:lnRef>
          <a:fillRef idx="0">
            <a:schemeClr val="accent1"/>
          </a:fillRef>
          <a:effectRef idx="0">
            <a:schemeClr val="accent1"/>
          </a:effectRef>
          <a:fontRef idx="minor">
            <a:schemeClr val="tx1"/>
          </a:fontRef>
        </p:style>
      </p:cxnSp>
      <p:cxnSp>
        <p:nvCxnSpPr>
          <p:cNvPr id="52" name="直接箭头连接符 51">
            <a:extLst>
              <a:ext uri="{FF2B5EF4-FFF2-40B4-BE49-F238E27FC236}">
                <a16:creationId xmlns:a16="http://schemas.microsoft.com/office/drawing/2014/main" id="{2842FF7A-00F9-49D1-AEDC-B376F5A1D5DC}"/>
              </a:ext>
            </a:extLst>
          </p:cNvPr>
          <p:cNvCxnSpPr>
            <a:cxnSpLocks/>
            <a:stCxn id="19" idx="2"/>
            <a:endCxn id="29" idx="1"/>
          </p:cNvCxnSpPr>
          <p:nvPr/>
        </p:nvCxnSpPr>
        <p:spPr>
          <a:xfrm>
            <a:off x="7411908" y="4536384"/>
            <a:ext cx="229315" cy="564935"/>
          </a:xfrm>
          <a:prstGeom prst="straightConnector1">
            <a:avLst/>
          </a:prstGeom>
          <a:ln w="12700">
            <a:solidFill>
              <a:srgbClr val="445437"/>
            </a:solidFill>
            <a:tailEnd type="triangle"/>
          </a:ln>
        </p:spPr>
        <p:style>
          <a:lnRef idx="1">
            <a:schemeClr val="accent1"/>
          </a:lnRef>
          <a:fillRef idx="0">
            <a:schemeClr val="accent1"/>
          </a:fillRef>
          <a:effectRef idx="0">
            <a:schemeClr val="accent1"/>
          </a:effectRef>
          <a:fontRef idx="minor">
            <a:schemeClr val="tx1"/>
          </a:fontRef>
        </p:style>
      </p:cxnSp>
      <p:cxnSp>
        <p:nvCxnSpPr>
          <p:cNvPr id="55" name="直接箭头连接符 54">
            <a:extLst>
              <a:ext uri="{FF2B5EF4-FFF2-40B4-BE49-F238E27FC236}">
                <a16:creationId xmlns:a16="http://schemas.microsoft.com/office/drawing/2014/main" id="{CAA4B470-E91E-4FBC-BAC7-D5EC8E6FC132}"/>
              </a:ext>
            </a:extLst>
          </p:cNvPr>
          <p:cNvCxnSpPr>
            <a:cxnSpLocks/>
            <a:stCxn id="23" idx="2"/>
            <a:endCxn id="29" idx="3"/>
          </p:cNvCxnSpPr>
          <p:nvPr/>
        </p:nvCxnSpPr>
        <p:spPr>
          <a:xfrm flipH="1">
            <a:off x="7979777" y="4536384"/>
            <a:ext cx="190442" cy="564935"/>
          </a:xfrm>
          <a:prstGeom prst="straightConnector1">
            <a:avLst/>
          </a:prstGeom>
          <a:ln w="12700">
            <a:solidFill>
              <a:srgbClr val="445437"/>
            </a:solidFill>
            <a:tailEnd type="triangle"/>
          </a:ln>
        </p:spPr>
        <p:style>
          <a:lnRef idx="1">
            <a:schemeClr val="accent1"/>
          </a:lnRef>
          <a:fillRef idx="0">
            <a:schemeClr val="accent1"/>
          </a:fillRef>
          <a:effectRef idx="0">
            <a:schemeClr val="accent1"/>
          </a:effectRef>
          <a:fontRef idx="minor">
            <a:schemeClr val="tx1"/>
          </a:fontRef>
        </p:style>
      </p:cxnSp>
      <p:cxnSp>
        <p:nvCxnSpPr>
          <p:cNvPr id="58" name="直接箭头连接符 57">
            <a:extLst>
              <a:ext uri="{FF2B5EF4-FFF2-40B4-BE49-F238E27FC236}">
                <a16:creationId xmlns:a16="http://schemas.microsoft.com/office/drawing/2014/main" id="{A0761941-7210-414A-8C29-E48C86F8F1D9}"/>
              </a:ext>
            </a:extLst>
          </p:cNvPr>
          <p:cNvCxnSpPr>
            <a:cxnSpLocks/>
            <a:stCxn id="14" idx="1"/>
            <a:endCxn id="12" idx="3"/>
          </p:cNvCxnSpPr>
          <p:nvPr/>
        </p:nvCxnSpPr>
        <p:spPr>
          <a:xfrm flipH="1">
            <a:off x="9567211" y="3121747"/>
            <a:ext cx="437621" cy="1"/>
          </a:xfrm>
          <a:prstGeom prst="straightConnector1">
            <a:avLst/>
          </a:prstGeom>
          <a:ln w="12700">
            <a:solidFill>
              <a:srgbClr val="445437"/>
            </a:solidFill>
            <a:tailEnd type="triangle"/>
          </a:ln>
        </p:spPr>
        <p:style>
          <a:lnRef idx="1">
            <a:schemeClr val="accent1"/>
          </a:lnRef>
          <a:fillRef idx="0">
            <a:schemeClr val="accent1"/>
          </a:fillRef>
          <a:effectRef idx="0">
            <a:schemeClr val="accent1"/>
          </a:effectRef>
          <a:fontRef idx="minor">
            <a:schemeClr val="tx1"/>
          </a:fontRef>
        </p:style>
      </p:cxnSp>
      <p:cxnSp>
        <p:nvCxnSpPr>
          <p:cNvPr id="61" name="直接箭头连接符 60">
            <a:extLst>
              <a:ext uri="{FF2B5EF4-FFF2-40B4-BE49-F238E27FC236}">
                <a16:creationId xmlns:a16="http://schemas.microsoft.com/office/drawing/2014/main" id="{3555E178-3402-457B-829C-F62E27C44A56}"/>
              </a:ext>
            </a:extLst>
          </p:cNvPr>
          <p:cNvCxnSpPr>
            <a:cxnSpLocks/>
            <a:stCxn id="10" idx="2"/>
            <a:endCxn id="15" idx="0"/>
          </p:cNvCxnSpPr>
          <p:nvPr/>
        </p:nvCxnSpPr>
        <p:spPr>
          <a:xfrm>
            <a:off x="8179036" y="2243511"/>
            <a:ext cx="0" cy="299517"/>
          </a:xfrm>
          <a:prstGeom prst="straightConnector1">
            <a:avLst/>
          </a:prstGeom>
          <a:ln w="12700">
            <a:solidFill>
              <a:srgbClr val="445437"/>
            </a:solidFill>
            <a:tailEnd type="triangle"/>
          </a:ln>
        </p:spPr>
        <p:style>
          <a:lnRef idx="1">
            <a:schemeClr val="accent1"/>
          </a:lnRef>
          <a:fillRef idx="0">
            <a:schemeClr val="accent1"/>
          </a:fillRef>
          <a:effectRef idx="0">
            <a:schemeClr val="accent1"/>
          </a:effectRef>
          <a:fontRef idx="minor">
            <a:schemeClr val="tx1"/>
          </a:fontRef>
        </p:style>
      </p:cxnSp>
      <p:grpSp>
        <p:nvGrpSpPr>
          <p:cNvPr id="5" name="组合 4">
            <a:extLst>
              <a:ext uri="{FF2B5EF4-FFF2-40B4-BE49-F238E27FC236}">
                <a16:creationId xmlns:a16="http://schemas.microsoft.com/office/drawing/2014/main" id="{7BA363D2-D4CF-4E42-A317-007FEE1021EA}"/>
              </a:ext>
            </a:extLst>
          </p:cNvPr>
          <p:cNvGrpSpPr/>
          <p:nvPr/>
        </p:nvGrpSpPr>
        <p:grpSpPr>
          <a:xfrm>
            <a:off x="2537461" y="2091698"/>
            <a:ext cx="2113278" cy="2674603"/>
            <a:chOff x="2537461" y="2091698"/>
            <a:chExt cx="2113278" cy="2674603"/>
          </a:xfrm>
        </p:grpSpPr>
        <p:sp>
          <p:nvSpPr>
            <p:cNvPr id="26" name="文本框 25">
              <a:extLst>
                <a:ext uri="{FF2B5EF4-FFF2-40B4-BE49-F238E27FC236}">
                  <a16:creationId xmlns:a16="http://schemas.microsoft.com/office/drawing/2014/main" id="{F3B0C9EA-44D0-45F6-81AE-5DAE153F2B8B}"/>
                </a:ext>
              </a:extLst>
            </p:cNvPr>
            <p:cNvSpPr txBox="1"/>
            <p:nvPr/>
          </p:nvSpPr>
          <p:spPr>
            <a:xfrm>
              <a:off x="2537461" y="2091698"/>
              <a:ext cx="1452962" cy="461665"/>
            </a:xfrm>
            <a:prstGeom prst="rect">
              <a:avLst/>
            </a:prstGeom>
            <a:noFill/>
          </p:spPr>
          <p:txBody>
            <a:bodyPr wrap="square" rtlCol="0">
              <a:spAutoFit/>
            </a:bodyPr>
            <a:lstStyle/>
            <a:p>
              <a:r>
                <a:rPr lang="en-US" altLang="zh-CN" sz="2400" dirty="0"/>
                <a:t>def max(</a:t>
              </a:r>
              <a:endParaRPr lang="zh-CN" altLang="en-US" sz="2400" dirty="0"/>
            </a:p>
          </p:txBody>
        </p:sp>
        <p:sp>
          <p:nvSpPr>
            <p:cNvPr id="27" name="文本框 26">
              <a:extLst>
                <a:ext uri="{FF2B5EF4-FFF2-40B4-BE49-F238E27FC236}">
                  <a16:creationId xmlns:a16="http://schemas.microsoft.com/office/drawing/2014/main" id="{AE585362-0680-463C-9260-A1DCDBF474D9}"/>
                </a:ext>
              </a:extLst>
            </p:cNvPr>
            <p:cNvSpPr txBox="1"/>
            <p:nvPr/>
          </p:nvSpPr>
          <p:spPr>
            <a:xfrm>
              <a:off x="3751454" y="2091698"/>
              <a:ext cx="356188" cy="461665"/>
            </a:xfrm>
            <a:prstGeom prst="rect">
              <a:avLst/>
            </a:prstGeom>
            <a:noFill/>
          </p:spPr>
          <p:txBody>
            <a:bodyPr wrap="none" rtlCol="0">
              <a:spAutoFit/>
            </a:bodyPr>
            <a:lstStyle/>
            <a:p>
              <a:r>
                <a:rPr lang="en-US" altLang="zh-CN" sz="2400" dirty="0"/>
                <a:t>a</a:t>
              </a:r>
              <a:endParaRPr lang="zh-CN" altLang="en-US" sz="2400" dirty="0"/>
            </a:p>
          </p:txBody>
        </p:sp>
        <p:sp>
          <p:nvSpPr>
            <p:cNvPr id="30" name="文本框 29">
              <a:extLst>
                <a:ext uri="{FF2B5EF4-FFF2-40B4-BE49-F238E27FC236}">
                  <a16:creationId xmlns:a16="http://schemas.microsoft.com/office/drawing/2014/main" id="{822FB8A9-0333-4DE0-B8C1-47674B23E097}"/>
                </a:ext>
              </a:extLst>
            </p:cNvPr>
            <p:cNvSpPr txBox="1"/>
            <p:nvPr/>
          </p:nvSpPr>
          <p:spPr>
            <a:xfrm>
              <a:off x="3939967" y="2091698"/>
              <a:ext cx="269626" cy="461665"/>
            </a:xfrm>
            <a:prstGeom prst="rect">
              <a:avLst/>
            </a:prstGeom>
            <a:noFill/>
          </p:spPr>
          <p:txBody>
            <a:bodyPr wrap="none" rtlCol="0">
              <a:spAutoFit/>
            </a:bodyPr>
            <a:lstStyle/>
            <a:p>
              <a:r>
                <a:rPr lang="en-US" altLang="zh-CN" sz="2400" dirty="0"/>
                <a:t>,</a:t>
              </a:r>
              <a:endParaRPr lang="zh-CN" altLang="en-US" sz="2400" dirty="0"/>
            </a:p>
          </p:txBody>
        </p:sp>
        <p:sp>
          <p:nvSpPr>
            <p:cNvPr id="31" name="文本框 30">
              <a:extLst>
                <a:ext uri="{FF2B5EF4-FFF2-40B4-BE49-F238E27FC236}">
                  <a16:creationId xmlns:a16="http://schemas.microsoft.com/office/drawing/2014/main" id="{03C0E904-E2E1-4BAA-9462-773258DDC84D}"/>
                </a:ext>
              </a:extLst>
            </p:cNvPr>
            <p:cNvSpPr txBox="1"/>
            <p:nvPr/>
          </p:nvSpPr>
          <p:spPr>
            <a:xfrm>
              <a:off x="4096420" y="2091698"/>
              <a:ext cx="356188" cy="461665"/>
            </a:xfrm>
            <a:prstGeom prst="rect">
              <a:avLst/>
            </a:prstGeom>
            <a:noFill/>
          </p:spPr>
          <p:txBody>
            <a:bodyPr wrap="none" rtlCol="0">
              <a:spAutoFit/>
            </a:bodyPr>
            <a:lstStyle/>
            <a:p>
              <a:r>
                <a:rPr lang="en-US" altLang="zh-CN" sz="2400" dirty="0"/>
                <a:t>b</a:t>
              </a:r>
              <a:endParaRPr lang="zh-CN" altLang="en-US" sz="2400" dirty="0"/>
            </a:p>
          </p:txBody>
        </p:sp>
        <p:sp>
          <p:nvSpPr>
            <p:cNvPr id="32" name="文本框 31">
              <a:extLst>
                <a:ext uri="{FF2B5EF4-FFF2-40B4-BE49-F238E27FC236}">
                  <a16:creationId xmlns:a16="http://schemas.microsoft.com/office/drawing/2014/main" id="{42389C48-4B7D-4D05-8AF9-D6B9A9349361}"/>
                </a:ext>
              </a:extLst>
            </p:cNvPr>
            <p:cNvSpPr txBox="1"/>
            <p:nvPr/>
          </p:nvSpPr>
          <p:spPr>
            <a:xfrm>
              <a:off x="4278521" y="2091698"/>
              <a:ext cx="372218" cy="461665"/>
            </a:xfrm>
            <a:prstGeom prst="rect">
              <a:avLst/>
            </a:prstGeom>
            <a:noFill/>
          </p:spPr>
          <p:txBody>
            <a:bodyPr wrap="none" rtlCol="0">
              <a:spAutoFit/>
            </a:bodyPr>
            <a:lstStyle/>
            <a:p>
              <a:r>
                <a:rPr lang="en-US" altLang="zh-CN" sz="2400" dirty="0"/>
                <a:t>):</a:t>
              </a:r>
              <a:endParaRPr lang="zh-CN" altLang="en-US" sz="2400" dirty="0"/>
            </a:p>
          </p:txBody>
        </p:sp>
        <p:sp>
          <p:nvSpPr>
            <p:cNvPr id="33" name="文本框 32">
              <a:extLst>
                <a:ext uri="{FF2B5EF4-FFF2-40B4-BE49-F238E27FC236}">
                  <a16:creationId xmlns:a16="http://schemas.microsoft.com/office/drawing/2014/main" id="{6C56FEDB-2988-4EC9-AAFF-F6DF3CF90113}"/>
                </a:ext>
              </a:extLst>
            </p:cNvPr>
            <p:cNvSpPr txBox="1"/>
            <p:nvPr/>
          </p:nvSpPr>
          <p:spPr>
            <a:xfrm>
              <a:off x="3210280" y="2435978"/>
              <a:ext cx="338554" cy="461665"/>
            </a:xfrm>
            <a:prstGeom prst="rect">
              <a:avLst/>
            </a:prstGeom>
            <a:noFill/>
          </p:spPr>
          <p:txBody>
            <a:bodyPr wrap="none" rtlCol="0">
              <a:spAutoFit/>
            </a:bodyPr>
            <a:lstStyle/>
            <a:p>
              <a:r>
                <a:rPr lang="en-US" altLang="zh-CN" sz="2400" dirty="0"/>
                <a:t>x</a:t>
              </a:r>
              <a:endParaRPr lang="zh-CN" altLang="en-US" sz="2400" dirty="0"/>
            </a:p>
          </p:txBody>
        </p:sp>
        <p:sp>
          <p:nvSpPr>
            <p:cNvPr id="34" name="文本框 33">
              <a:extLst>
                <a:ext uri="{FF2B5EF4-FFF2-40B4-BE49-F238E27FC236}">
                  <a16:creationId xmlns:a16="http://schemas.microsoft.com/office/drawing/2014/main" id="{20139D75-E6B5-4977-B78E-DDC40FBB25C6}"/>
                </a:ext>
              </a:extLst>
            </p:cNvPr>
            <p:cNvSpPr txBox="1"/>
            <p:nvPr/>
          </p:nvSpPr>
          <p:spPr>
            <a:xfrm>
              <a:off x="3510362" y="2461030"/>
              <a:ext cx="364202" cy="461665"/>
            </a:xfrm>
            <a:prstGeom prst="rect">
              <a:avLst/>
            </a:prstGeom>
            <a:noFill/>
          </p:spPr>
          <p:txBody>
            <a:bodyPr wrap="none" rtlCol="0">
              <a:spAutoFit/>
            </a:bodyPr>
            <a:lstStyle/>
            <a:p>
              <a:r>
                <a:rPr lang="en-US" altLang="zh-CN" sz="2400" dirty="0"/>
                <a:t>=</a:t>
              </a:r>
              <a:endParaRPr lang="zh-CN" altLang="en-US" sz="2400" dirty="0"/>
            </a:p>
          </p:txBody>
        </p:sp>
        <p:sp>
          <p:nvSpPr>
            <p:cNvPr id="35" name="文本框 34">
              <a:extLst>
                <a:ext uri="{FF2B5EF4-FFF2-40B4-BE49-F238E27FC236}">
                  <a16:creationId xmlns:a16="http://schemas.microsoft.com/office/drawing/2014/main" id="{007A5066-4E5B-4D85-A326-62BDA945D98C}"/>
                </a:ext>
              </a:extLst>
            </p:cNvPr>
            <p:cNvSpPr txBox="1"/>
            <p:nvPr/>
          </p:nvSpPr>
          <p:spPr>
            <a:xfrm>
              <a:off x="3811419" y="2461030"/>
              <a:ext cx="356188" cy="461665"/>
            </a:xfrm>
            <a:prstGeom prst="rect">
              <a:avLst/>
            </a:prstGeom>
            <a:noFill/>
          </p:spPr>
          <p:txBody>
            <a:bodyPr wrap="none" rtlCol="0">
              <a:spAutoFit/>
            </a:bodyPr>
            <a:lstStyle/>
            <a:p>
              <a:r>
                <a:rPr lang="en-US" altLang="zh-CN" sz="2400" dirty="0"/>
                <a:t>0</a:t>
              </a:r>
              <a:endParaRPr lang="zh-CN" altLang="en-US" sz="2400" dirty="0"/>
            </a:p>
          </p:txBody>
        </p:sp>
        <p:sp>
          <p:nvSpPr>
            <p:cNvPr id="36" name="文本框 35">
              <a:extLst>
                <a:ext uri="{FF2B5EF4-FFF2-40B4-BE49-F238E27FC236}">
                  <a16:creationId xmlns:a16="http://schemas.microsoft.com/office/drawing/2014/main" id="{0FC07E86-252F-40EF-8326-A6D710493A2A}"/>
                </a:ext>
              </a:extLst>
            </p:cNvPr>
            <p:cNvSpPr txBox="1"/>
            <p:nvPr/>
          </p:nvSpPr>
          <p:spPr>
            <a:xfrm>
              <a:off x="3510362" y="2816941"/>
              <a:ext cx="356188" cy="461665"/>
            </a:xfrm>
            <a:prstGeom prst="rect">
              <a:avLst/>
            </a:prstGeom>
            <a:noFill/>
          </p:spPr>
          <p:txBody>
            <a:bodyPr wrap="none" rtlCol="0">
              <a:spAutoFit/>
            </a:bodyPr>
            <a:lstStyle/>
            <a:p>
              <a:r>
                <a:rPr lang="en-US" altLang="zh-CN" sz="2400" dirty="0"/>
                <a:t>b</a:t>
              </a:r>
              <a:endParaRPr lang="zh-CN" altLang="en-US" sz="2400" dirty="0"/>
            </a:p>
          </p:txBody>
        </p:sp>
        <p:sp>
          <p:nvSpPr>
            <p:cNvPr id="38" name="文本框 37">
              <a:extLst>
                <a:ext uri="{FF2B5EF4-FFF2-40B4-BE49-F238E27FC236}">
                  <a16:creationId xmlns:a16="http://schemas.microsoft.com/office/drawing/2014/main" id="{F34C6BA2-056F-4B6E-B5FE-05F2EC6AE581}"/>
                </a:ext>
              </a:extLst>
            </p:cNvPr>
            <p:cNvSpPr txBox="1"/>
            <p:nvPr/>
          </p:nvSpPr>
          <p:spPr>
            <a:xfrm>
              <a:off x="3810444" y="2816941"/>
              <a:ext cx="364202" cy="461665"/>
            </a:xfrm>
            <a:prstGeom prst="rect">
              <a:avLst/>
            </a:prstGeom>
            <a:noFill/>
          </p:spPr>
          <p:txBody>
            <a:bodyPr wrap="none" rtlCol="0">
              <a:spAutoFit/>
            </a:bodyPr>
            <a:lstStyle/>
            <a:p>
              <a:r>
                <a:rPr lang="en-US" altLang="zh-CN" sz="2400" dirty="0"/>
                <a:t>&gt;</a:t>
              </a:r>
              <a:endParaRPr lang="zh-CN" altLang="en-US" sz="2400" dirty="0"/>
            </a:p>
          </p:txBody>
        </p:sp>
        <p:sp>
          <p:nvSpPr>
            <p:cNvPr id="40" name="文本框 39">
              <a:extLst>
                <a:ext uri="{FF2B5EF4-FFF2-40B4-BE49-F238E27FC236}">
                  <a16:creationId xmlns:a16="http://schemas.microsoft.com/office/drawing/2014/main" id="{1C8B8A17-F999-421D-A6E8-B5676A3C933D}"/>
                </a:ext>
              </a:extLst>
            </p:cNvPr>
            <p:cNvSpPr txBox="1"/>
            <p:nvPr/>
          </p:nvSpPr>
          <p:spPr>
            <a:xfrm>
              <a:off x="4111501" y="2816941"/>
              <a:ext cx="356188" cy="461665"/>
            </a:xfrm>
            <a:prstGeom prst="rect">
              <a:avLst/>
            </a:prstGeom>
            <a:noFill/>
          </p:spPr>
          <p:txBody>
            <a:bodyPr wrap="none" rtlCol="0">
              <a:spAutoFit/>
            </a:bodyPr>
            <a:lstStyle/>
            <a:p>
              <a:r>
                <a:rPr lang="en-US" altLang="zh-CN" sz="2400" dirty="0"/>
                <a:t>a</a:t>
              </a:r>
              <a:endParaRPr lang="zh-CN" altLang="en-US" sz="2400" dirty="0"/>
            </a:p>
          </p:txBody>
        </p:sp>
        <p:sp>
          <p:nvSpPr>
            <p:cNvPr id="41" name="文本框 40">
              <a:extLst>
                <a:ext uri="{FF2B5EF4-FFF2-40B4-BE49-F238E27FC236}">
                  <a16:creationId xmlns:a16="http://schemas.microsoft.com/office/drawing/2014/main" id="{25889168-1254-40F4-AA43-3C9274D6A48C}"/>
                </a:ext>
              </a:extLst>
            </p:cNvPr>
            <p:cNvSpPr txBox="1"/>
            <p:nvPr/>
          </p:nvSpPr>
          <p:spPr>
            <a:xfrm>
              <a:off x="3211450" y="2816941"/>
              <a:ext cx="338554" cy="461665"/>
            </a:xfrm>
            <a:prstGeom prst="rect">
              <a:avLst/>
            </a:prstGeom>
            <a:noFill/>
          </p:spPr>
          <p:txBody>
            <a:bodyPr wrap="none" rtlCol="0">
              <a:spAutoFit/>
            </a:bodyPr>
            <a:lstStyle/>
            <a:p>
              <a:r>
                <a:rPr lang="en-US" altLang="zh-CN" sz="2400" dirty="0"/>
                <a:t>if</a:t>
              </a:r>
              <a:endParaRPr lang="zh-CN" altLang="en-US" sz="2400" dirty="0"/>
            </a:p>
          </p:txBody>
        </p:sp>
        <p:sp>
          <p:nvSpPr>
            <p:cNvPr id="42" name="文本框 41">
              <a:extLst>
                <a:ext uri="{FF2B5EF4-FFF2-40B4-BE49-F238E27FC236}">
                  <a16:creationId xmlns:a16="http://schemas.microsoft.com/office/drawing/2014/main" id="{61AD8A75-E878-447F-86A3-00F4452EEA6A}"/>
                </a:ext>
              </a:extLst>
            </p:cNvPr>
            <p:cNvSpPr txBox="1"/>
            <p:nvPr/>
          </p:nvSpPr>
          <p:spPr>
            <a:xfrm>
              <a:off x="3510362" y="3186273"/>
              <a:ext cx="338554" cy="461665"/>
            </a:xfrm>
            <a:prstGeom prst="rect">
              <a:avLst/>
            </a:prstGeom>
            <a:noFill/>
          </p:spPr>
          <p:txBody>
            <a:bodyPr wrap="none" rtlCol="0">
              <a:spAutoFit/>
            </a:bodyPr>
            <a:lstStyle/>
            <a:p>
              <a:r>
                <a:rPr lang="en-US" altLang="zh-CN" sz="2400" dirty="0"/>
                <a:t>x</a:t>
              </a:r>
              <a:endParaRPr lang="zh-CN" altLang="en-US" sz="2400" dirty="0"/>
            </a:p>
          </p:txBody>
        </p:sp>
        <p:sp>
          <p:nvSpPr>
            <p:cNvPr id="43" name="文本框 42">
              <a:extLst>
                <a:ext uri="{FF2B5EF4-FFF2-40B4-BE49-F238E27FC236}">
                  <a16:creationId xmlns:a16="http://schemas.microsoft.com/office/drawing/2014/main" id="{205CA1DA-8936-43A2-8DBA-64A6494C9B41}"/>
                </a:ext>
              </a:extLst>
            </p:cNvPr>
            <p:cNvSpPr txBox="1"/>
            <p:nvPr/>
          </p:nvSpPr>
          <p:spPr>
            <a:xfrm>
              <a:off x="3810444" y="3186273"/>
              <a:ext cx="364202" cy="461665"/>
            </a:xfrm>
            <a:prstGeom prst="rect">
              <a:avLst/>
            </a:prstGeom>
            <a:noFill/>
          </p:spPr>
          <p:txBody>
            <a:bodyPr wrap="none" rtlCol="0">
              <a:spAutoFit/>
            </a:bodyPr>
            <a:lstStyle/>
            <a:p>
              <a:r>
                <a:rPr lang="en-US" altLang="zh-CN" sz="2400" dirty="0"/>
                <a:t>=</a:t>
              </a:r>
              <a:endParaRPr lang="zh-CN" altLang="en-US" sz="2400" dirty="0"/>
            </a:p>
          </p:txBody>
        </p:sp>
        <p:sp>
          <p:nvSpPr>
            <p:cNvPr id="44" name="文本框 43">
              <a:extLst>
                <a:ext uri="{FF2B5EF4-FFF2-40B4-BE49-F238E27FC236}">
                  <a16:creationId xmlns:a16="http://schemas.microsoft.com/office/drawing/2014/main" id="{96ADA3D4-6FB8-4AAA-A5F2-F50B53A06075}"/>
                </a:ext>
              </a:extLst>
            </p:cNvPr>
            <p:cNvSpPr txBox="1"/>
            <p:nvPr/>
          </p:nvSpPr>
          <p:spPr>
            <a:xfrm>
              <a:off x="4111501" y="3186273"/>
              <a:ext cx="356188" cy="461665"/>
            </a:xfrm>
            <a:prstGeom prst="rect">
              <a:avLst/>
            </a:prstGeom>
            <a:noFill/>
          </p:spPr>
          <p:txBody>
            <a:bodyPr wrap="none" rtlCol="0">
              <a:spAutoFit/>
            </a:bodyPr>
            <a:lstStyle/>
            <a:p>
              <a:r>
                <a:rPr lang="en-US" altLang="zh-CN" sz="2400" dirty="0"/>
                <a:t>b</a:t>
              </a:r>
              <a:endParaRPr lang="zh-CN" altLang="en-US" sz="2400" dirty="0"/>
            </a:p>
          </p:txBody>
        </p:sp>
        <p:sp>
          <p:nvSpPr>
            <p:cNvPr id="45" name="文本框 44">
              <a:extLst>
                <a:ext uri="{FF2B5EF4-FFF2-40B4-BE49-F238E27FC236}">
                  <a16:creationId xmlns:a16="http://schemas.microsoft.com/office/drawing/2014/main" id="{63998409-1EB9-4DD0-8F66-431F40290BF9}"/>
                </a:ext>
              </a:extLst>
            </p:cNvPr>
            <p:cNvSpPr txBox="1"/>
            <p:nvPr/>
          </p:nvSpPr>
          <p:spPr>
            <a:xfrm>
              <a:off x="3216692" y="3542184"/>
              <a:ext cx="835485" cy="461665"/>
            </a:xfrm>
            <a:prstGeom prst="rect">
              <a:avLst/>
            </a:prstGeom>
            <a:noFill/>
          </p:spPr>
          <p:txBody>
            <a:bodyPr wrap="none" rtlCol="0">
              <a:spAutoFit/>
            </a:bodyPr>
            <a:lstStyle/>
            <a:p>
              <a:r>
                <a:rPr lang="en-US" altLang="zh-CN" sz="2400" dirty="0"/>
                <a:t>else:</a:t>
              </a:r>
              <a:endParaRPr lang="zh-CN" altLang="en-US" sz="2400" dirty="0"/>
            </a:p>
          </p:txBody>
        </p:sp>
        <p:sp>
          <p:nvSpPr>
            <p:cNvPr id="47" name="文本框 46">
              <a:extLst>
                <a:ext uri="{FF2B5EF4-FFF2-40B4-BE49-F238E27FC236}">
                  <a16:creationId xmlns:a16="http://schemas.microsoft.com/office/drawing/2014/main" id="{2462B961-9C39-4920-A01C-E2DB7071DAE9}"/>
                </a:ext>
              </a:extLst>
            </p:cNvPr>
            <p:cNvSpPr txBox="1"/>
            <p:nvPr/>
          </p:nvSpPr>
          <p:spPr>
            <a:xfrm>
              <a:off x="3510362" y="3924937"/>
              <a:ext cx="338554" cy="461665"/>
            </a:xfrm>
            <a:prstGeom prst="rect">
              <a:avLst/>
            </a:prstGeom>
            <a:noFill/>
          </p:spPr>
          <p:txBody>
            <a:bodyPr wrap="none" rtlCol="0">
              <a:spAutoFit/>
            </a:bodyPr>
            <a:lstStyle/>
            <a:p>
              <a:r>
                <a:rPr lang="en-US" altLang="zh-CN" sz="2400" dirty="0"/>
                <a:t>x</a:t>
              </a:r>
              <a:endParaRPr lang="zh-CN" altLang="en-US" sz="2400" dirty="0"/>
            </a:p>
          </p:txBody>
        </p:sp>
        <p:sp>
          <p:nvSpPr>
            <p:cNvPr id="48" name="文本框 47">
              <a:extLst>
                <a:ext uri="{FF2B5EF4-FFF2-40B4-BE49-F238E27FC236}">
                  <a16:creationId xmlns:a16="http://schemas.microsoft.com/office/drawing/2014/main" id="{F0F25334-791D-4238-8D47-7FB7484CC0B1}"/>
                </a:ext>
              </a:extLst>
            </p:cNvPr>
            <p:cNvSpPr txBox="1"/>
            <p:nvPr/>
          </p:nvSpPr>
          <p:spPr>
            <a:xfrm>
              <a:off x="3810444" y="3924937"/>
              <a:ext cx="364202" cy="461665"/>
            </a:xfrm>
            <a:prstGeom prst="rect">
              <a:avLst/>
            </a:prstGeom>
            <a:noFill/>
          </p:spPr>
          <p:txBody>
            <a:bodyPr wrap="none" rtlCol="0">
              <a:spAutoFit/>
            </a:bodyPr>
            <a:lstStyle/>
            <a:p>
              <a:r>
                <a:rPr lang="en-US" altLang="zh-CN" sz="2400" dirty="0"/>
                <a:t>=</a:t>
              </a:r>
              <a:endParaRPr lang="zh-CN" altLang="en-US" sz="2400" dirty="0"/>
            </a:p>
          </p:txBody>
        </p:sp>
        <p:sp>
          <p:nvSpPr>
            <p:cNvPr id="50" name="文本框 49">
              <a:extLst>
                <a:ext uri="{FF2B5EF4-FFF2-40B4-BE49-F238E27FC236}">
                  <a16:creationId xmlns:a16="http://schemas.microsoft.com/office/drawing/2014/main" id="{23BB0CE7-4A32-4DCB-B81F-107ABAAFB349}"/>
                </a:ext>
              </a:extLst>
            </p:cNvPr>
            <p:cNvSpPr txBox="1"/>
            <p:nvPr/>
          </p:nvSpPr>
          <p:spPr>
            <a:xfrm>
              <a:off x="4111501" y="3924937"/>
              <a:ext cx="356188" cy="461665"/>
            </a:xfrm>
            <a:prstGeom prst="rect">
              <a:avLst/>
            </a:prstGeom>
            <a:noFill/>
          </p:spPr>
          <p:txBody>
            <a:bodyPr wrap="none" rtlCol="0">
              <a:spAutoFit/>
            </a:bodyPr>
            <a:lstStyle/>
            <a:p>
              <a:r>
                <a:rPr lang="en-US" altLang="zh-CN" sz="2400" dirty="0"/>
                <a:t>a</a:t>
              </a:r>
              <a:endParaRPr lang="zh-CN" altLang="en-US" sz="2400" dirty="0"/>
            </a:p>
          </p:txBody>
        </p:sp>
        <p:sp>
          <p:nvSpPr>
            <p:cNvPr id="51" name="文本框 50">
              <a:extLst>
                <a:ext uri="{FF2B5EF4-FFF2-40B4-BE49-F238E27FC236}">
                  <a16:creationId xmlns:a16="http://schemas.microsoft.com/office/drawing/2014/main" id="{07CE5DD5-069F-479E-85C3-F74F75C2CACB}"/>
                </a:ext>
              </a:extLst>
            </p:cNvPr>
            <p:cNvSpPr txBox="1"/>
            <p:nvPr/>
          </p:nvSpPr>
          <p:spPr>
            <a:xfrm>
              <a:off x="3210280" y="4304636"/>
              <a:ext cx="989373" cy="461665"/>
            </a:xfrm>
            <a:prstGeom prst="rect">
              <a:avLst/>
            </a:prstGeom>
            <a:noFill/>
          </p:spPr>
          <p:txBody>
            <a:bodyPr wrap="none" rtlCol="0">
              <a:spAutoFit/>
            </a:bodyPr>
            <a:lstStyle/>
            <a:p>
              <a:r>
                <a:rPr lang="en-US" altLang="zh-CN" sz="2400" dirty="0"/>
                <a:t>return</a:t>
              </a:r>
              <a:endParaRPr lang="zh-CN" altLang="en-US" sz="2400" dirty="0"/>
            </a:p>
          </p:txBody>
        </p:sp>
        <p:sp>
          <p:nvSpPr>
            <p:cNvPr id="53" name="文本框 52">
              <a:extLst>
                <a:ext uri="{FF2B5EF4-FFF2-40B4-BE49-F238E27FC236}">
                  <a16:creationId xmlns:a16="http://schemas.microsoft.com/office/drawing/2014/main" id="{EFAEE13A-45A2-430C-A144-1257FB405B16}"/>
                </a:ext>
              </a:extLst>
            </p:cNvPr>
            <p:cNvSpPr txBox="1"/>
            <p:nvPr/>
          </p:nvSpPr>
          <p:spPr>
            <a:xfrm>
              <a:off x="4111501" y="4304635"/>
              <a:ext cx="338554" cy="461665"/>
            </a:xfrm>
            <a:prstGeom prst="rect">
              <a:avLst/>
            </a:prstGeom>
            <a:noFill/>
          </p:spPr>
          <p:txBody>
            <a:bodyPr wrap="none" rtlCol="0">
              <a:spAutoFit/>
            </a:bodyPr>
            <a:lstStyle/>
            <a:p>
              <a:r>
                <a:rPr lang="en-US" altLang="zh-CN" sz="2400" dirty="0"/>
                <a:t>x</a:t>
              </a:r>
              <a:endParaRPr lang="zh-CN" altLang="en-US" sz="2400" dirty="0"/>
            </a:p>
          </p:txBody>
        </p:sp>
        <p:sp>
          <p:nvSpPr>
            <p:cNvPr id="54" name="文本框 53">
              <a:extLst>
                <a:ext uri="{FF2B5EF4-FFF2-40B4-BE49-F238E27FC236}">
                  <a16:creationId xmlns:a16="http://schemas.microsoft.com/office/drawing/2014/main" id="{274AC846-7E7C-41F2-B1D9-66BF0963A880}"/>
                </a:ext>
              </a:extLst>
            </p:cNvPr>
            <p:cNvSpPr txBox="1"/>
            <p:nvPr/>
          </p:nvSpPr>
          <p:spPr>
            <a:xfrm>
              <a:off x="4312269" y="2816941"/>
              <a:ext cx="269626" cy="461665"/>
            </a:xfrm>
            <a:prstGeom prst="rect">
              <a:avLst/>
            </a:prstGeom>
            <a:noFill/>
          </p:spPr>
          <p:txBody>
            <a:bodyPr wrap="none" rtlCol="0">
              <a:spAutoFit/>
            </a:bodyPr>
            <a:lstStyle/>
            <a:p>
              <a:r>
                <a:rPr lang="en-US" altLang="zh-CN" sz="2400" dirty="0"/>
                <a:t>:</a:t>
              </a:r>
              <a:endParaRPr lang="zh-CN" altLang="en-US" sz="2400" dirty="0"/>
            </a:p>
          </p:txBody>
        </p:sp>
      </p:grpSp>
    </p:spTree>
    <p:extLst>
      <p:ext uri="{BB962C8B-B14F-4D97-AF65-F5344CB8AC3E}">
        <p14:creationId xmlns:p14="http://schemas.microsoft.com/office/powerpoint/2010/main" val="4095635820"/>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矩形 59">
            <a:extLst>
              <a:ext uri="{FF2B5EF4-FFF2-40B4-BE49-F238E27FC236}">
                <a16:creationId xmlns:a16="http://schemas.microsoft.com/office/drawing/2014/main" id="{C3F241E0-5A9D-409E-BF7C-ABB28A86E769}"/>
              </a:ext>
            </a:extLst>
          </p:cNvPr>
          <p:cNvSpPr/>
          <p:nvPr/>
        </p:nvSpPr>
        <p:spPr>
          <a:xfrm>
            <a:off x="5349240" y="4417695"/>
            <a:ext cx="1493520" cy="23256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Microsoft YaHei"/>
              <a:cs typeface="+mn-ea"/>
            </a:endParaRPr>
          </a:p>
        </p:txBody>
      </p:sp>
      <p:sp>
        <p:nvSpPr>
          <p:cNvPr id="61" name="矩形 60">
            <a:extLst>
              <a:ext uri="{FF2B5EF4-FFF2-40B4-BE49-F238E27FC236}">
                <a16:creationId xmlns:a16="http://schemas.microsoft.com/office/drawing/2014/main" id="{2938AB44-3DB0-4157-998B-CBDD4EEE0BD6}"/>
              </a:ext>
            </a:extLst>
          </p:cNvPr>
          <p:cNvSpPr/>
          <p:nvPr/>
        </p:nvSpPr>
        <p:spPr>
          <a:xfrm>
            <a:off x="9113845" y="4417695"/>
            <a:ext cx="1493520" cy="23256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Microsoft YaHei"/>
              <a:cs typeface="+mn-ea"/>
            </a:endParaRPr>
          </a:p>
        </p:txBody>
      </p:sp>
      <p:sp>
        <p:nvSpPr>
          <p:cNvPr id="2" name="文本占位符 1">
            <a:extLst>
              <a:ext uri="{FF2B5EF4-FFF2-40B4-BE49-F238E27FC236}">
                <a16:creationId xmlns:a16="http://schemas.microsoft.com/office/drawing/2014/main" id="{FB5EAC4C-F387-4F50-8B0C-DE77A4DD65A5}"/>
              </a:ext>
            </a:extLst>
          </p:cNvPr>
          <p:cNvSpPr>
            <a:spLocks noGrp="1"/>
          </p:cNvSpPr>
          <p:nvPr>
            <p:ph type="body" sz="quarter" idx="11"/>
          </p:nvPr>
        </p:nvSpPr>
        <p:spPr/>
        <p:txBody>
          <a:bodyPr/>
          <a:lstStyle/>
          <a:p>
            <a:r>
              <a:rPr lang="zh-CN" altLang="en-US" dirty="0">
                <a:ea typeface="+mn-ea"/>
                <a:cs typeface="+mn-ea"/>
              </a:rPr>
              <a:t>深度学习模型</a:t>
            </a:r>
          </a:p>
        </p:txBody>
      </p:sp>
      <p:sp>
        <p:nvSpPr>
          <p:cNvPr id="25" name="文本框 24">
            <a:extLst>
              <a:ext uri="{FF2B5EF4-FFF2-40B4-BE49-F238E27FC236}">
                <a16:creationId xmlns:a16="http://schemas.microsoft.com/office/drawing/2014/main" id="{C5CB3483-E673-4039-8113-1101083C12B6}"/>
              </a:ext>
            </a:extLst>
          </p:cNvPr>
          <p:cNvSpPr txBox="1"/>
          <p:nvPr/>
        </p:nvSpPr>
        <p:spPr>
          <a:xfrm>
            <a:off x="660400" y="1557878"/>
            <a:ext cx="3342640" cy="1137556"/>
          </a:xfrm>
          <a:prstGeom prst="rect">
            <a:avLst/>
          </a:prstGeom>
          <a:noFill/>
        </p:spPr>
        <p:txBody>
          <a:bodyPr wrap="square" rtlCol="0">
            <a:spAutoFit/>
          </a:bodyPr>
          <a:lstStyle>
            <a:defPPr>
              <a:defRPr lang="zh-CN"/>
            </a:defPPr>
            <a:lvl1pPr marR="0" lvl="0" indent="0" algn="ctr" fontAlgn="auto">
              <a:lnSpc>
                <a:spcPct val="130000"/>
              </a:lnSpc>
              <a:spcBef>
                <a:spcPts val="0"/>
              </a:spcBef>
              <a:spcAft>
                <a:spcPts val="0"/>
              </a:spcAft>
              <a:buClrTx/>
              <a:buSzTx/>
              <a:buFontTx/>
              <a:buNone/>
              <a:tabLst/>
              <a:defRPr kumimoji="0" b="0" i="0" u="none" strike="noStrike" cap="none" spc="0" normalizeH="0" baseline="0">
                <a:ln>
                  <a:noFill/>
                </a:ln>
                <a:solidFill>
                  <a:prstClr val="black"/>
                </a:solidFill>
                <a:effectLst/>
                <a:uLnTx/>
                <a:uFillTx/>
                <a:latin typeface="微软雅黑"/>
                <a:ea typeface="微软雅黑"/>
              </a:defRPr>
            </a:lvl1pPr>
          </a:lstStyle>
          <a:p>
            <a:pPr>
              <a:defRPr/>
            </a:pPr>
            <a:r>
              <a:rPr kumimoji="0" lang="zh-CN" altLang="en-US" sz="1800" b="0" i="0" u="none" strike="noStrike" kern="1200" cap="none" spc="0" normalizeH="0" baseline="0" noProof="0" dirty="0">
                <a:ln>
                  <a:noFill/>
                </a:ln>
                <a:solidFill>
                  <a:prstClr val="black"/>
                </a:solidFill>
                <a:effectLst/>
                <a:uLnTx/>
                <a:uFillTx/>
                <a:latin typeface="Microsoft YaHei"/>
                <a:ea typeface="Microsoft YaHei"/>
                <a:cs typeface="+mn-ea"/>
              </a:rPr>
              <a:t>总参数量达</a:t>
            </a:r>
            <a:r>
              <a:rPr kumimoji="0" lang="en-US" altLang="zh-CN" sz="1800" b="0" i="0" u="none" strike="noStrike" kern="1200" cap="none" spc="0" normalizeH="0" baseline="0" noProof="0" dirty="0">
                <a:ln>
                  <a:noFill/>
                </a:ln>
                <a:solidFill>
                  <a:prstClr val="black"/>
                </a:solidFill>
                <a:effectLst/>
                <a:uLnTx/>
                <a:uFillTx/>
                <a:latin typeface="Microsoft YaHei"/>
                <a:ea typeface="Microsoft YaHei"/>
                <a:cs typeface="+mn-ea"/>
              </a:rPr>
              <a:t>125M</a:t>
            </a:r>
            <a:endParaRPr lang="en-US" altLang="zh-CN" dirty="0">
              <a:ea typeface="Microsoft YaHei"/>
              <a:cs typeface="+mn-ea"/>
            </a:endParaRPr>
          </a:p>
          <a:p>
            <a:pPr marL="0" marR="0" lvl="0" indent="0" algn="ctr" defTabSz="914400" rtl="0" eaLnBrk="1" fontAlgn="auto" latinLnBrk="0" hangingPunct="1">
              <a:lnSpc>
                <a:spcPct val="130000"/>
              </a:lnSpc>
              <a:spcBef>
                <a:spcPts val="0"/>
              </a:spcBef>
              <a:spcAft>
                <a:spcPts val="0"/>
              </a:spcAft>
              <a:buClrTx/>
              <a:buSzTx/>
              <a:buFontTx/>
              <a:buNone/>
              <a:tabLst/>
              <a:defRPr/>
            </a:pPr>
            <a:r>
              <a:rPr lang="zh-CN" altLang="en-US" dirty="0">
                <a:ea typeface="Microsoft YaHei"/>
                <a:cs typeface="+mn-ea"/>
              </a:rPr>
              <a:t>采用</a:t>
            </a:r>
            <a:r>
              <a:rPr lang="en-US" altLang="zh-CN" dirty="0" err="1">
                <a:ea typeface="Microsoft YaHei"/>
                <a:cs typeface="+mn-ea"/>
              </a:rPr>
              <a:t>RoBERTa</a:t>
            </a:r>
            <a:r>
              <a:rPr lang="zh-CN" altLang="en-US" dirty="0">
                <a:ea typeface="Microsoft YaHei"/>
                <a:cs typeface="+mn-ea"/>
              </a:rPr>
              <a:t>参数初始化</a:t>
            </a:r>
            <a:endParaRPr lang="en-US" altLang="zh-CN" dirty="0">
              <a:ea typeface="Microsoft YaHei"/>
              <a:cs typeface="+mn-ea"/>
            </a:endParaRPr>
          </a:p>
          <a:p>
            <a:pPr marL="0" marR="0" lvl="0" indent="0" algn="ctr" defTabSz="914400" rtl="0" eaLnBrk="1" fontAlgn="auto" latinLnBrk="0" hangingPunct="1">
              <a:lnSpc>
                <a:spcPct val="130000"/>
              </a:lnSpc>
              <a:spcBef>
                <a:spcPts val="0"/>
              </a:spcBef>
              <a:spcAft>
                <a:spcPts val="0"/>
              </a:spcAft>
              <a:buClrTx/>
              <a:buSzTx/>
              <a:buFontTx/>
              <a:buNone/>
              <a:tabLst/>
              <a:defRPr/>
            </a:pPr>
            <a:r>
              <a:rPr lang="zh-CN" altLang="en-US" dirty="0">
                <a:latin typeface="Microsoft YaHei"/>
                <a:ea typeface="Microsoft YaHei"/>
                <a:cs typeface="+mn-ea"/>
              </a:rPr>
              <a:t>采用与</a:t>
            </a:r>
            <a:r>
              <a:rPr lang="en-US" altLang="zh-CN" dirty="0" err="1">
                <a:latin typeface="Microsoft YaHei"/>
                <a:ea typeface="Microsoft YaHei"/>
                <a:cs typeface="+mn-ea"/>
              </a:rPr>
              <a:t>RoBERTa</a:t>
            </a:r>
            <a:r>
              <a:rPr lang="zh-CN" altLang="en-US" dirty="0">
                <a:latin typeface="Microsoft YaHei"/>
                <a:ea typeface="Microsoft YaHei"/>
                <a:cs typeface="+mn-ea"/>
              </a:rPr>
              <a:t>一样的分词器</a:t>
            </a:r>
            <a:endParaRPr kumimoji="0" lang="zh-CN" altLang="en-US" sz="1800" b="0" i="0" u="none" strike="noStrike" kern="1200" cap="none" spc="0" normalizeH="0" baseline="0" noProof="0" dirty="0">
              <a:ln>
                <a:noFill/>
              </a:ln>
              <a:solidFill>
                <a:prstClr val="black"/>
              </a:solidFill>
              <a:effectLst/>
              <a:uLnTx/>
              <a:uFillTx/>
              <a:latin typeface="微软雅黑"/>
              <a:ea typeface="Microsoft YaHei"/>
              <a:cs typeface="+mn-ea"/>
            </a:endParaRPr>
          </a:p>
        </p:txBody>
      </p:sp>
      <p:sp>
        <p:nvSpPr>
          <p:cNvPr id="47" name="文本框 46">
            <a:extLst>
              <a:ext uri="{FF2B5EF4-FFF2-40B4-BE49-F238E27FC236}">
                <a16:creationId xmlns:a16="http://schemas.microsoft.com/office/drawing/2014/main" id="{1A792DBA-DE14-4085-B926-61234F05E583}"/>
              </a:ext>
            </a:extLst>
          </p:cNvPr>
          <p:cNvSpPr txBox="1"/>
          <p:nvPr/>
        </p:nvSpPr>
        <p:spPr>
          <a:xfrm>
            <a:off x="8188962" y="1557878"/>
            <a:ext cx="3342640" cy="1137556"/>
          </a:xfrm>
          <a:prstGeom prst="rect">
            <a:avLst/>
          </a:prstGeom>
          <a:noFill/>
        </p:spPr>
        <p:txBody>
          <a:bodyPr wrap="square" rtlCol="0">
            <a:spAutoFit/>
          </a:bodyPr>
          <a:lstStyle>
            <a:defPPr>
              <a:defRPr lang="zh-CN"/>
            </a:defPPr>
            <a:lvl1pPr marR="0" lvl="0" indent="0" algn="ctr" fontAlgn="auto">
              <a:lnSpc>
                <a:spcPct val="130000"/>
              </a:lnSpc>
              <a:spcBef>
                <a:spcPts val="0"/>
              </a:spcBef>
              <a:spcAft>
                <a:spcPts val="0"/>
              </a:spcAft>
              <a:buClrTx/>
              <a:buSzTx/>
              <a:buFontTx/>
              <a:buNone/>
              <a:tabLst/>
              <a:defRPr kumimoji="0" b="0" i="0" u="none" strike="noStrike" cap="none" spc="0" normalizeH="0" baseline="0">
                <a:ln>
                  <a:noFill/>
                </a:ln>
                <a:solidFill>
                  <a:prstClr val="black"/>
                </a:solidFill>
                <a:effectLst/>
                <a:uLnTx/>
                <a:uFillTx/>
                <a:latin typeface="微软雅黑"/>
                <a:ea typeface="微软雅黑"/>
              </a:defRPr>
            </a:lvl1pPr>
          </a:lstStyle>
          <a:p>
            <a:pPr marL="0" marR="0" lvl="0" indent="0" algn="ctr" defTabSz="914400" rtl="0" eaLnBrk="1" fontAlgn="auto" latinLnBrk="0" hangingPunct="1">
              <a:lnSpc>
                <a:spcPct val="130000"/>
              </a:lnSpc>
              <a:spcBef>
                <a:spcPts val="0"/>
              </a:spcBef>
              <a:spcAft>
                <a:spcPts val="0"/>
              </a:spcAft>
              <a:buClrTx/>
              <a:buSzTx/>
              <a:buFontTx/>
              <a:buNone/>
              <a:tabLst/>
              <a:defRPr/>
            </a:pPr>
            <a:r>
              <a:rPr lang="zh-CN" altLang="en-US" dirty="0">
                <a:latin typeface="Microsoft YaHei"/>
                <a:ea typeface="Microsoft YaHei"/>
                <a:cs typeface="+mn-ea"/>
              </a:rPr>
              <a:t>采用抽象语法树处理代码数据</a:t>
            </a:r>
            <a:endParaRPr kumimoji="0" lang="zh-CN" altLang="en-US" sz="1800" b="0" i="0" u="none" strike="noStrike" kern="1200" cap="none" spc="0" normalizeH="0" baseline="0" noProof="0" dirty="0">
              <a:ln>
                <a:noFill/>
              </a:ln>
              <a:solidFill>
                <a:prstClr val="black"/>
              </a:solidFill>
              <a:effectLst/>
              <a:uLnTx/>
              <a:uFillTx/>
              <a:latin typeface="微软雅黑"/>
              <a:ea typeface="Microsoft YaHei"/>
              <a:cs typeface="+mn-ea"/>
            </a:endParaRPr>
          </a:p>
          <a:p>
            <a:pPr marL="0" marR="0" lvl="0" indent="0" algn="ctr" defTabSz="914400" rtl="0" eaLnBrk="1" fontAlgn="auto" latinLnBrk="0" hangingPunct="1">
              <a:lnSpc>
                <a:spcPct val="130000"/>
              </a:lnSpc>
              <a:spcBef>
                <a:spcPts val="0"/>
              </a:spcBef>
              <a:spcAft>
                <a:spcPts val="0"/>
              </a:spcAft>
              <a:buClrTx/>
              <a:buSzTx/>
              <a:buFontTx/>
              <a:buNone/>
              <a:tabLst/>
              <a:defRPr/>
            </a:pPr>
            <a:r>
              <a:rPr lang="zh-CN" altLang="en-US" dirty="0">
                <a:latin typeface="Microsoft YaHei"/>
                <a:ea typeface="Microsoft YaHei"/>
                <a:cs typeface="+mn-ea"/>
              </a:rPr>
              <a:t>采用</a:t>
            </a:r>
            <a:r>
              <a:rPr lang="en-US" altLang="zh-CN" dirty="0">
                <a:latin typeface="Microsoft YaHei"/>
                <a:ea typeface="Microsoft YaHei"/>
                <a:cs typeface="+mn-ea"/>
              </a:rPr>
              <a:t>BERT,</a:t>
            </a:r>
            <a:r>
              <a:rPr lang="zh-CN" altLang="en-US" dirty="0">
                <a:latin typeface="Microsoft YaHei"/>
                <a:ea typeface="Microsoft YaHei"/>
                <a:cs typeface="+mn-ea"/>
              </a:rPr>
              <a:t> </a:t>
            </a:r>
            <a:r>
              <a:rPr lang="en-US" altLang="zh-CN" dirty="0">
                <a:latin typeface="Microsoft YaHei"/>
                <a:ea typeface="Microsoft YaHei"/>
                <a:cs typeface="+mn-ea"/>
              </a:rPr>
              <a:t>GPT</a:t>
            </a:r>
            <a:r>
              <a:rPr lang="zh-CN" altLang="en-US" dirty="0">
                <a:latin typeface="Microsoft YaHei"/>
                <a:ea typeface="Microsoft YaHei"/>
                <a:cs typeface="+mn-ea"/>
              </a:rPr>
              <a:t>和</a:t>
            </a:r>
            <a:r>
              <a:rPr lang="en-US" altLang="zh-CN" dirty="0">
                <a:latin typeface="Microsoft YaHei"/>
                <a:ea typeface="Microsoft YaHei"/>
                <a:cs typeface="+mn-ea"/>
              </a:rPr>
              <a:t>BART</a:t>
            </a:r>
          </a:p>
          <a:p>
            <a:pPr marL="0" marR="0" lvl="0" indent="0" algn="ctr" defTabSz="914400" rtl="0" eaLnBrk="1" fontAlgn="auto" latinLnBrk="0" hangingPunct="1">
              <a:lnSpc>
                <a:spcPct val="130000"/>
              </a:lnSpc>
              <a:spcBef>
                <a:spcPts val="0"/>
              </a:spcBef>
              <a:spcAft>
                <a:spcPts val="0"/>
              </a:spcAft>
              <a:buClrTx/>
              <a:buSzTx/>
              <a:buFontTx/>
              <a:buNone/>
              <a:tabLst/>
              <a:defRPr/>
            </a:pPr>
            <a:r>
              <a:rPr lang="zh-CN" altLang="en-US" dirty="0">
                <a:latin typeface="Microsoft YaHei"/>
                <a:ea typeface="Microsoft YaHei"/>
                <a:cs typeface="+mn-ea"/>
              </a:rPr>
              <a:t>的</a:t>
            </a:r>
            <a:r>
              <a:rPr kumimoji="0" lang="zh-CN" altLang="en-US" sz="1800" b="0" i="0" u="none" strike="noStrike" kern="1200" cap="none" spc="0" normalizeH="0" baseline="0" noProof="0" dirty="0">
                <a:ln>
                  <a:noFill/>
                </a:ln>
                <a:solidFill>
                  <a:prstClr val="black"/>
                </a:solidFill>
                <a:effectLst/>
                <a:uLnTx/>
                <a:uFillTx/>
                <a:latin typeface="Microsoft YaHei"/>
                <a:ea typeface="Microsoft YaHei"/>
                <a:cs typeface="+mn-ea"/>
              </a:rPr>
              <a:t>预训练任务</a:t>
            </a:r>
            <a:endParaRPr kumimoji="0" lang="zh-CN" altLang="en-US" sz="1800" b="0" i="0" u="none" strike="noStrike" kern="1200" cap="none" spc="0" normalizeH="0" baseline="0" noProof="0" dirty="0">
              <a:ln>
                <a:noFill/>
              </a:ln>
              <a:solidFill>
                <a:prstClr val="black"/>
              </a:solidFill>
              <a:effectLst/>
              <a:uLnTx/>
              <a:uFillTx/>
              <a:latin typeface="微软雅黑"/>
              <a:ea typeface="Microsoft YaHei"/>
              <a:cs typeface="+mn-ea"/>
            </a:endParaRPr>
          </a:p>
        </p:txBody>
      </p:sp>
      <p:sp>
        <p:nvSpPr>
          <p:cNvPr id="54" name="文本框 53">
            <a:extLst>
              <a:ext uri="{FF2B5EF4-FFF2-40B4-BE49-F238E27FC236}">
                <a16:creationId xmlns:a16="http://schemas.microsoft.com/office/drawing/2014/main" id="{09D79B5D-8DF0-4BCF-9012-0F2E6EEC76E2}"/>
              </a:ext>
            </a:extLst>
          </p:cNvPr>
          <p:cNvSpPr txBox="1"/>
          <p:nvPr/>
        </p:nvSpPr>
        <p:spPr>
          <a:xfrm>
            <a:off x="4424680" y="1557878"/>
            <a:ext cx="3342640" cy="1137556"/>
          </a:xfrm>
          <a:prstGeom prst="rect">
            <a:avLst/>
          </a:prstGeom>
          <a:noFill/>
        </p:spPr>
        <p:txBody>
          <a:bodyPr wrap="square" rtlCol="0">
            <a:spAutoFit/>
          </a:bodyPr>
          <a:lstStyle>
            <a:defPPr>
              <a:defRPr lang="zh-CN"/>
            </a:defPPr>
            <a:lvl1pPr marR="0" lvl="0" indent="0" algn="ctr" fontAlgn="auto">
              <a:lnSpc>
                <a:spcPct val="130000"/>
              </a:lnSpc>
              <a:spcBef>
                <a:spcPts val="0"/>
              </a:spcBef>
              <a:spcAft>
                <a:spcPts val="0"/>
              </a:spcAft>
              <a:buClrTx/>
              <a:buSzTx/>
              <a:buFontTx/>
              <a:buNone/>
              <a:tabLst/>
              <a:defRPr kumimoji="0" b="0" i="0" u="none" strike="noStrike" cap="none" spc="0" normalizeH="0" baseline="0">
                <a:ln>
                  <a:noFill/>
                </a:ln>
                <a:solidFill>
                  <a:prstClr val="black"/>
                </a:solidFill>
                <a:effectLst/>
                <a:uLnTx/>
                <a:uFillTx/>
                <a:latin typeface="微软雅黑"/>
                <a:ea typeface="微软雅黑"/>
              </a:defRPr>
            </a:lvl1pPr>
          </a:lstStyle>
          <a:p>
            <a:pPr marL="0" marR="0" lvl="0" indent="0" algn="ctr" defTabSz="914400" rtl="0" eaLnBrk="1" fontAlgn="auto" latinLnBrk="0" hangingPunct="1">
              <a:lnSpc>
                <a:spcPct val="130000"/>
              </a:lnSpc>
              <a:spcBef>
                <a:spcPts val="0"/>
              </a:spcBef>
              <a:spcAft>
                <a:spcPts val="0"/>
              </a:spcAft>
              <a:buClrTx/>
              <a:buSzTx/>
              <a:buFontTx/>
              <a:buNone/>
              <a:tabLst/>
              <a:defRPr/>
            </a:pPr>
            <a:r>
              <a:rPr lang="zh-CN" altLang="en-US" dirty="0">
                <a:ea typeface="Microsoft YaHei"/>
                <a:cs typeface="+mn-ea"/>
              </a:rPr>
              <a:t>采用</a:t>
            </a:r>
            <a:r>
              <a:rPr lang="en-US" altLang="zh-CN" dirty="0">
                <a:ea typeface="Microsoft YaHei"/>
                <a:cs typeface="+mn-ea"/>
              </a:rPr>
              <a:t>DFG</a:t>
            </a:r>
            <a:r>
              <a:rPr lang="zh-CN" altLang="en-US" dirty="0">
                <a:ea typeface="Microsoft YaHei"/>
                <a:cs typeface="+mn-ea"/>
              </a:rPr>
              <a:t>数据流图</a:t>
            </a:r>
            <a:endParaRPr lang="en-US" altLang="zh-CN" dirty="0">
              <a:ea typeface="Microsoft YaHei"/>
              <a:cs typeface="+mn-ea"/>
            </a:endParaRPr>
          </a:p>
          <a:p>
            <a:pPr marL="0" marR="0" lvl="0" indent="0" algn="ctr" defTabSz="914400" rtl="0" eaLnBrk="1" fontAlgn="auto" latinLnBrk="0" hangingPunct="1">
              <a:lnSpc>
                <a:spcPct val="130000"/>
              </a:lnSpc>
              <a:spcBef>
                <a:spcPts val="0"/>
              </a:spcBef>
              <a:spcAft>
                <a:spcPts val="0"/>
              </a:spcAft>
              <a:buClrTx/>
              <a:buSzTx/>
              <a:buFontTx/>
              <a:buNone/>
              <a:tabLst/>
              <a:defRPr/>
            </a:pPr>
            <a:r>
              <a:rPr lang="en-US" altLang="zh-CN" dirty="0">
                <a:ea typeface="Microsoft YaHei"/>
                <a:cs typeface="+mn-ea"/>
              </a:rPr>
              <a:t>MRR</a:t>
            </a:r>
            <a:r>
              <a:rPr lang="zh-CN" altLang="en-US" dirty="0">
                <a:ea typeface="Microsoft YaHei"/>
                <a:cs typeface="+mn-ea"/>
              </a:rPr>
              <a:t>指标超越</a:t>
            </a:r>
            <a:r>
              <a:rPr lang="en-US" altLang="zh-CN" dirty="0">
                <a:ea typeface="Microsoft YaHei"/>
                <a:cs typeface="+mn-ea"/>
              </a:rPr>
              <a:t>CodeBERT</a:t>
            </a:r>
          </a:p>
          <a:p>
            <a:pPr marL="0" marR="0" lvl="0" indent="0" algn="ctr" defTabSz="914400" rtl="0" eaLnBrk="1" fontAlgn="auto" latinLnBrk="0" hangingPunct="1">
              <a:lnSpc>
                <a:spcPct val="13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微软雅黑"/>
                <a:ea typeface="Microsoft YaHei"/>
                <a:cs typeface="+mn-ea"/>
              </a:rPr>
              <a:t>额外增加“边预测”训练任务</a:t>
            </a:r>
          </a:p>
        </p:txBody>
      </p:sp>
      <p:grpSp>
        <p:nvGrpSpPr>
          <p:cNvPr id="14" name="组合 13">
            <a:extLst>
              <a:ext uri="{FF2B5EF4-FFF2-40B4-BE49-F238E27FC236}">
                <a16:creationId xmlns:a16="http://schemas.microsoft.com/office/drawing/2014/main" id="{4AB1B054-97A7-4103-9458-924CA75CC6F1}"/>
              </a:ext>
            </a:extLst>
          </p:cNvPr>
          <p:cNvGrpSpPr/>
          <p:nvPr/>
        </p:nvGrpSpPr>
        <p:grpSpPr>
          <a:xfrm>
            <a:off x="1325234" y="3452838"/>
            <a:ext cx="2012326" cy="2012326"/>
            <a:chOff x="1279514" y="3407118"/>
            <a:chExt cx="2103766" cy="2103766"/>
          </a:xfrm>
        </p:grpSpPr>
        <p:sp>
          <p:nvSpPr>
            <p:cNvPr id="74" name="弧形 73">
              <a:extLst>
                <a:ext uri="{FF2B5EF4-FFF2-40B4-BE49-F238E27FC236}">
                  <a16:creationId xmlns:a16="http://schemas.microsoft.com/office/drawing/2014/main" id="{FF7D9CEF-5797-4F5A-ADA9-04D5CAD642D2}"/>
                </a:ext>
              </a:extLst>
            </p:cNvPr>
            <p:cNvSpPr/>
            <p:nvPr/>
          </p:nvSpPr>
          <p:spPr>
            <a:xfrm rot="1401336">
              <a:off x="1379197" y="3506801"/>
              <a:ext cx="1904400" cy="1904400"/>
            </a:xfrm>
            <a:prstGeom prst="arc">
              <a:avLst>
                <a:gd name="adj1" fmla="val 1694850"/>
                <a:gd name="adj2" fmla="val 4321068"/>
              </a:avLst>
            </a:prstGeom>
            <a:ln w="190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10" name="弧形 9">
              <a:extLst>
                <a:ext uri="{FF2B5EF4-FFF2-40B4-BE49-F238E27FC236}">
                  <a16:creationId xmlns:a16="http://schemas.microsoft.com/office/drawing/2014/main" id="{67F1A32A-6977-4186-ABA3-F6BFACDAE5E2}"/>
                </a:ext>
              </a:extLst>
            </p:cNvPr>
            <p:cNvSpPr/>
            <p:nvPr/>
          </p:nvSpPr>
          <p:spPr>
            <a:xfrm rot="1401336">
              <a:off x="1379197" y="3506801"/>
              <a:ext cx="1904400" cy="1904400"/>
            </a:xfrm>
            <a:prstGeom prst="arc">
              <a:avLst>
                <a:gd name="adj1" fmla="val 17881533"/>
                <a:gd name="adj2" fmla="val 0"/>
              </a:avLst>
            </a:prstGeom>
            <a:ln w="190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59" name="弧形 58">
              <a:extLst>
                <a:ext uri="{FF2B5EF4-FFF2-40B4-BE49-F238E27FC236}">
                  <a16:creationId xmlns:a16="http://schemas.microsoft.com/office/drawing/2014/main" id="{6E46E8E1-5D4F-473E-BA37-EC93E848480B}"/>
                </a:ext>
              </a:extLst>
            </p:cNvPr>
            <p:cNvSpPr/>
            <p:nvPr/>
          </p:nvSpPr>
          <p:spPr>
            <a:xfrm rot="3733713">
              <a:off x="1379197" y="3506801"/>
              <a:ext cx="1904400" cy="1904400"/>
            </a:xfrm>
            <a:prstGeom prst="arc">
              <a:avLst>
                <a:gd name="adj1" fmla="val 20007138"/>
                <a:gd name="adj2" fmla="val 0"/>
              </a:avLst>
            </a:prstGeom>
            <a:ln w="571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69" name="弧形 68">
              <a:extLst>
                <a:ext uri="{FF2B5EF4-FFF2-40B4-BE49-F238E27FC236}">
                  <a16:creationId xmlns:a16="http://schemas.microsoft.com/office/drawing/2014/main" id="{60BECDE7-0C92-490D-B65F-EC3617E11704}"/>
                </a:ext>
              </a:extLst>
            </p:cNvPr>
            <p:cNvSpPr/>
            <p:nvPr/>
          </p:nvSpPr>
          <p:spPr>
            <a:xfrm rot="16825714">
              <a:off x="1379197" y="3506801"/>
              <a:ext cx="1904400" cy="1904400"/>
            </a:xfrm>
            <a:prstGeom prst="arc">
              <a:avLst>
                <a:gd name="adj1" fmla="val 16200000"/>
                <a:gd name="adj2" fmla="val 1480403"/>
              </a:avLst>
            </a:prstGeom>
            <a:ln w="190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55" name="弧形 54">
              <a:extLst>
                <a:ext uri="{FF2B5EF4-FFF2-40B4-BE49-F238E27FC236}">
                  <a16:creationId xmlns:a16="http://schemas.microsoft.com/office/drawing/2014/main" id="{83C01822-71BB-4D37-A1B4-ED7A2244F7AC}"/>
                </a:ext>
              </a:extLst>
            </p:cNvPr>
            <p:cNvSpPr/>
            <p:nvPr/>
          </p:nvSpPr>
          <p:spPr>
            <a:xfrm rot="10800000">
              <a:off x="1379197" y="3506801"/>
              <a:ext cx="1904400" cy="1904400"/>
            </a:xfrm>
            <a:prstGeom prst="arc">
              <a:avLst>
                <a:gd name="adj1" fmla="val 16200000"/>
                <a:gd name="adj2" fmla="val 19917439"/>
              </a:avLst>
            </a:prstGeom>
            <a:ln w="571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62" name="弧形 61">
              <a:extLst>
                <a:ext uri="{FF2B5EF4-FFF2-40B4-BE49-F238E27FC236}">
                  <a16:creationId xmlns:a16="http://schemas.microsoft.com/office/drawing/2014/main" id="{2461A45A-2C44-4E43-AF2D-8CCF15A44106}"/>
                </a:ext>
              </a:extLst>
            </p:cNvPr>
            <p:cNvSpPr/>
            <p:nvPr/>
          </p:nvSpPr>
          <p:spPr>
            <a:xfrm rot="16958775">
              <a:off x="1379197" y="3506801"/>
              <a:ext cx="1904400" cy="1904400"/>
            </a:xfrm>
            <a:prstGeom prst="arc">
              <a:avLst>
                <a:gd name="adj1" fmla="val 16832099"/>
                <a:gd name="adj2" fmla="val 0"/>
              </a:avLst>
            </a:prstGeom>
            <a:ln w="571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Arial"/>
                <a:ea typeface="Microsoft YaHei"/>
                <a:cs typeface="+mn-cs"/>
              </a:endParaRPr>
            </a:p>
          </p:txBody>
        </p:sp>
        <p:sp>
          <p:nvSpPr>
            <p:cNvPr id="70" name="弧形 69">
              <a:extLst>
                <a:ext uri="{FF2B5EF4-FFF2-40B4-BE49-F238E27FC236}">
                  <a16:creationId xmlns:a16="http://schemas.microsoft.com/office/drawing/2014/main" id="{AB87E03C-D680-45B2-8B0A-FF7E397C29DD}"/>
                </a:ext>
              </a:extLst>
            </p:cNvPr>
            <p:cNvSpPr/>
            <p:nvPr/>
          </p:nvSpPr>
          <p:spPr>
            <a:xfrm>
              <a:off x="1279514" y="3407118"/>
              <a:ext cx="2103766" cy="2103766"/>
            </a:xfrm>
            <a:prstGeom prst="arc">
              <a:avLst>
                <a:gd name="adj1" fmla="val 17966248"/>
                <a:gd name="adj2" fmla="val 19673009"/>
              </a:avLst>
            </a:prstGeom>
            <a:ln w="190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71" name="弧形 70">
              <a:extLst>
                <a:ext uri="{FF2B5EF4-FFF2-40B4-BE49-F238E27FC236}">
                  <a16:creationId xmlns:a16="http://schemas.microsoft.com/office/drawing/2014/main" id="{92A01576-634F-49A4-B14E-FBE26CF4086F}"/>
                </a:ext>
              </a:extLst>
            </p:cNvPr>
            <p:cNvSpPr/>
            <p:nvPr/>
          </p:nvSpPr>
          <p:spPr>
            <a:xfrm>
              <a:off x="1279514" y="3407118"/>
              <a:ext cx="2103766" cy="2103766"/>
            </a:xfrm>
            <a:prstGeom prst="arc">
              <a:avLst>
                <a:gd name="adj1" fmla="val 9043626"/>
                <a:gd name="adj2" fmla="val 11851278"/>
              </a:avLst>
            </a:prstGeom>
            <a:ln w="190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72" name="弧形 71">
              <a:extLst>
                <a:ext uri="{FF2B5EF4-FFF2-40B4-BE49-F238E27FC236}">
                  <a16:creationId xmlns:a16="http://schemas.microsoft.com/office/drawing/2014/main" id="{932D3282-04E3-4AA2-BF09-8749FDDAF3BD}"/>
                </a:ext>
              </a:extLst>
            </p:cNvPr>
            <p:cNvSpPr/>
            <p:nvPr/>
          </p:nvSpPr>
          <p:spPr>
            <a:xfrm>
              <a:off x="1279514" y="3407118"/>
              <a:ext cx="2103766" cy="2103766"/>
            </a:xfrm>
            <a:prstGeom prst="arc">
              <a:avLst>
                <a:gd name="adj1" fmla="val 20819749"/>
                <a:gd name="adj2" fmla="val 2417885"/>
              </a:avLst>
            </a:prstGeom>
            <a:ln w="190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73" name="弧形 72">
              <a:extLst>
                <a:ext uri="{FF2B5EF4-FFF2-40B4-BE49-F238E27FC236}">
                  <a16:creationId xmlns:a16="http://schemas.microsoft.com/office/drawing/2014/main" id="{B8ADC447-1AEA-4E51-AC85-EB13C988DC7E}"/>
                </a:ext>
              </a:extLst>
            </p:cNvPr>
            <p:cNvSpPr/>
            <p:nvPr/>
          </p:nvSpPr>
          <p:spPr>
            <a:xfrm>
              <a:off x="1279514" y="3407118"/>
              <a:ext cx="2103766" cy="2103766"/>
            </a:xfrm>
            <a:prstGeom prst="arc">
              <a:avLst>
                <a:gd name="adj1" fmla="val 4340879"/>
                <a:gd name="adj2" fmla="val 7249524"/>
              </a:avLst>
            </a:prstGeom>
            <a:ln w="190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grpSp>
      <p:sp>
        <p:nvSpPr>
          <p:cNvPr id="12" name="等腰三角形 11">
            <a:extLst>
              <a:ext uri="{FF2B5EF4-FFF2-40B4-BE49-F238E27FC236}">
                <a16:creationId xmlns:a16="http://schemas.microsoft.com/office/drawing/2014/main" id="{C68AD78D-1074-4D90-91B3-AD95B70F040B}"/>
              </a:ext>
            </a:extLst>
          </p:cNvPr>
          <p:cNvSpPr/>
          <p:nvPr/>
        </p:nvSpPr>
        <p:spPr>
          <a:xfrm>
            <a:off x="2194237" y="3041799"/>
            <a:ext cx="274320" cy="236483"/>
          </a:xfrm>
          <a:prstGeom prst="triangle">
            <a:avLst/>
          </a:prstGeom>
          <a:solidFill>
            <a:schemeClr val="accent2"/>
          </a:solidFill>
          <a:ln w="12700">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23" name="矩形 22">
            <a:extLst>
              <a:ext uri="{FF2B5EF4-FFF2-40B4-BE49-F238E27FC236}">
                <a16:creationId xmlns:a16="http://schemas.microsoft.com/office/drawing/2014/main" id="{3BDBC91C-7A0E-42D6-9288-3A4968A32B71}"/>
              </a:ext>
            </a:extLst>
          </p:cNvPr>
          <p:cNvSpPr/>
          <p:nvPr/>
        </p:nvSpPr>
        <p:spPr>
          <a:xfrm>
            <a:off x="1584960" y="4417695"/>
            <a:ext cx="1493520" cy="23256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Microsoft YaHei"/>
              <a:cs typeface="+mn-ea"/>
            </a:endParaRPr>
          </a:p>
        </p:txBody>
      </p:sp>
      <p:sp>
        <p:nvSpPr>
          <p:cNvPr id="24" name="文本框 23">
            <a:extLst>
              <a:ext uri="{FF2B5EF4-FFF2-40B4-BE49-F238E27FC236}">
                <a16:creationId xmlns:a16="http://schemas.microsoft.com/office/drawing/2014/main" id="{F4A4DF87-6A6F-423A-94DA-F9BDD1366E6A}"/>
              </a:ext>
            </a:extLst>
          </p:cNvPr>
          <p:cNvSpPr txBox="1"/>
          <p:nvPr/>
        </p:nvSpPr>
        <p:spPr>
          <a:xfrm>
            <a:off x="1379843" y="4204430"/>
            <a:ext cx="1903754"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000" b="1" dirty="0">
                <a:solidFill>
                  <a:srgbClr val="445437"/>
                </a:solidFill>
                <a:latin typeface="Arial"/>
                <a:ea typeface="Microsoft YaHei"/>
                <a:cs typeface="+mn-ea"/>
              </a:rPr>
              <a:t>CodeBERT</a:t>
            </a:r>
            <a:endParaRPr kumimoji="0" lang="zh-CN" altLang="en-US" sz="2000" b="1" i="0" u="none" strike="noStrike" kern="1200" cap="none" spc="0" normalizeH="0" baseline="0" noProof="0" dirty="0">
              <a:ln>
                <a:noFill/>
              </a:ln>
              <a:solidFill>
                <a:srgbClr val="445437"/>
              </a:solidFill>
              <a:effectLst/>
              <a:uLnTx/>
              <a:uFillTx/>
              <a:latin typeface="Arial"/>
              <a:ea typeface="Microsoft YaHei"/>
              <a:cs typeface="+mn-ea"/>
            </a:endParaRPr>
          </a:p>
        </p:txBody>
      </p:sp>
      <p:grpSp>
        <p:nvGrpSpPr>
          <p:cNvPr id="272" name="组合 271">
            <a:extLst>
              <a:ext uri="{FF2B5EF4-FFF2-40B4-BE49-F238E27FC236}">
                <a16:creationId xmlns:a16="http://schemas.microsoft.com/office/drawing/2014/main" id="{DD1C2FAC-A150-4E97-B4DB-0AB9A9AE8965}"/>
              </a:ext>
            </a:extLst>
          </p:cNvPr>
          <p:cNvGrpSpPr>
            <a:grpSpLocks noChangeAspect="1"/>
          </p:cNvGrpSpPr>
          <p:nvPr/>
        </p:nvGrpSpPr>
        <p:grpSpPr>
          <a:xfrm>
            <a:off x="4896680" y="3248078"/>
            <a:ext cx="2396906" cy="2421844"/>
            <a:chOff x="1279514" y="3407118"/>
            <a:chExt cx="2103766" cy="2103766"/>
          </a:xfrm>
        </p:grpSpPr>
        <p:sp>
          <p:nvSpPr>
            <p:cNvPr id="276" name="弧形 275">
              <a:extLst>
                <a:ext uri="{FF2B5EF4-FFF2-40B4-BE49-F238E27FC236}">
                  <a16:creationId xmlns:a16="http://schemas.microsoft.com/office/drawing/2014/main" id="{1459137D-6942-41EC-BAE9-D1FB9F67E895}"/>
                </a:ext>
              </a:extLst>
            </p:cNvPr>
            <p:cNvSpPr/>
            <p:nvPr/>
          </p:nvSpPr>
          <p:spPr>
            <a:xfrm rot="1401336">
              <a:off x="1379197" y="3506801"/>
              <a:ext cx="1904400" cy="1904400"/>
            </a:xfrm>
            <a:prstGeom prst="arc">
              <a:avLst>
                <a:gd name="adj1" fmla="val 1694850"/>
                <a:gd name="adj2" fmla="val 4321068"/>
              </a:avLst>
            </a:prstGeom>
            <a:ln w="190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277" name="弧形 276">
              <a:extLst>
                <a:ext uri="{FF2B5EF4-FFF2-40B4-BE49-F238E27FC236}">
                  <a16:creationId xmlns:a16="http://schemas.microsoft.com/office/drawing/2014/main" id="{B571D24D-84F5-45FF-87F7-3906F7880F1E}"/>
                </a:ext>
              </a:extLst>
            </p:cNvPr>
            <p:cNvSpPr/>
            <p:nvPr/>
          </p:nvSpPr>
          <p:spPr>
            <a:xfrm rot="1401336">
              <a:off x="1379197" y="3506801"/>
              <a:ext cx="1904400" cy="1904400"/>
            </a:xfrm>
            <a:prstGeom prst="arc">
              <a:avLst>
                <a:gd name="adj1" fmla="val 17881533"/>
                <a:gd name="adj2" fmla="val 0"/>
              </a:avLst>
            </a:prstGeom>
            <a:ln w="190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278" name="弧形 277">
              <a:extLst>
                <a:ext uri="{FF2B5EF4-FFF2-40B4-BE49-F238E27FC236}">
                  <a16:creationId xmlns:a16="http://schemas.microsoft.com/office/drawing/2014/main" id="{FBB7C8B6-2CDA-43DD-8885-D4281A272095}"/>
                </a:ext>
              </a:extLst>
            </p:cNvPr>
            <p:cNvSpPr/>
            <p:nvPr/>
          </p:nvSpPr>
          <p:spPr>
            <a:xfrm rot="3733713">
              <a:off x="1379197" y="3506801"/>
              <a:ext cx="1904400" cy="1904400"/>
            </a:xfrm>
            <a:prstGeom prst="arc">
              <a:avLst>
                <a:gd name="adj1" fmla="val 20007138"/>
                <a:gd name="adj2" fmla="val 0"/>
              </a:avLst>
            </a:prstGeom>
            <a:ln w="571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279" name="弧形 278">
              <a:extLst>
                <a:ext uri="{FF2B5EF4-FFF2-40B4-BE49-F238E27FC236}">
                  <a16:creationId xmlns:a16="http://schemas.microsoft.com/office/drawing/2014/main" id="{C9A3CEDE-FB64-40ED-9DAC-674FAA1D8841}"/>
                </a:ext>
              </a:extLst>
            </p:cNvPr>
            <p:cNvSpPr/>
            <p:nvPr/>
          </p:nvSpPr>
          <p:spPr>
            <a:xfrm rot="16825714">
              <a:off x="1379197" y="3506801"/>
              <a:ext cx="1904400" cy="1904400"/>
            </a:xfrm>
            <a:prstGeom prst="arc">
              <a:avLst>
                <a:gd name="adj1" fmla="val 16200000"/>
                <a:gd name="adj2" fmla="val 1480403"/>
              </a:avLst>
            </a:prstGeom>
            <a:ln w="190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280" name="弧形 279">
              <a:extLst>
                <a:ext uri="{FF2B5EF4-FFF2-40B4-BE49-F238E27FC236}">
                  <a16:creationId xmlns:a16="http://schemas.microsoft.com/office/drawing/2014/main" id="{8B99A6DD-8CDA-4D0E-A14B-E448B6586C10}"/>
                </a:ext>
              </a:extLst>
            </p:cNvPr>
            <p:cNvSpPr/>
            <p:nvPr/>
          </p:nvSpPr>
          <p:spPr>
            <a:xfrm rot="10800000">
              <a:off x="1379197" y="3506801"/>
              <a:ext cx="1904400" cy="1904400"/>
            </a:xfrm>
            <a:prstGeom prst="arc">
              <a:avLst>
                <a:gd name="adj1" fmla="val 16200000"/>
                <a:gd name="adj2" fmla="val 19917439"/>
              </a:avLst>
            </a:prstGeom>
            <a:ln w="571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281" name="弧形 280">
              <a:extLst>
                <a:ext uri="{FF2B5EF4-FFF2-40B4-BE49-F238E27FC236}">
                  <a16:creationId xmlns:a16="http://schemas.microsoft.com/office/drawing/2014/main" id="{FB5FF50F-946D-49A4-994D-02A40FF26BB8}"/>
                </a:ext>
              </a:extLst>
            </p:cNvPr>
            <p:cNvSpPr/>
            <p:nvPr/>
          </p:nvSpPr>
          <p:spPr>
            <a:xfrm rot="16958775">
              <a:off x="1379197" y="3506801"/>
              <a:ext cx="1904400" cy="1904400"/>
            </a:xfrm>
            <a:prstGeom prst="arc">
              <a:avLst>
                <a:gd name="adj1" fmla="val 16832099"/>
                <a:gd name="adj2" fmla="val 0"/>
              </a:avLst>
            </a:prstGeom>
            <a:ln w="571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Arial"/>
                <a:ea typeface="Microsoft YaHei"/>
                <a:cs typeface="+mn-cs"/>
              </a:endParaRPr>
            </a:p>
          </p:txBody>
        </p:sp>
        <p:sp>
          <p:nvSpPr>
            <p:cNvPr id="282" name="弧形 281">
              <a:extLst>
                <a:ext uri="{FF2B5EF4-FFF2-40B4-BE49-F238E27FC236}">
                  <a16:creationId xmlns:a16="http://schemas.microsoft.com/office/drawing/2014/main" id="{D7BE1658-4A20-43A0-B69A-41A65145444F}"/>
                </a:ext>
              </a:extLst>
            </p:cNvPr>
            <p:cNvSpPr/>
            <p:nvPr/>
          </p:nvSpPr>
          <p:spPr>
            <a:xfrm>
              <a:off x="1279514" y="3407118"/>
              <a:ext cx="2103766" cy="2103766"/>
            </a:xfrm>
            <a:prstGeom prst="arc">
              <a:avLst>
                <a:gd name="adj1" fmla="val 17966248"/>
                <a:gd name="adj2" fmla="val 19673009"/>
              </a:avLst>
            </a:prstGeom>
            <a:ln w="190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283" name="弧形 282">
              <a:extLst>
                <a:ext uri="{FF2B5EF4-FFF2-40B4-BE49-F238E27FC236}">
                  <a16:creationId xmlns:a16="http://schemas.microsoft.com/office/drawing/2014/main" id="{0327E4F8-5511-4303-B648-6E135E6BB3F0}"/>
                </a:ext>
              </a:extLst>
            </p:cNvPr>
            <p:cNvSpPr/>
            <p:nvPr/>
          </p:nvSpPr>
          <p:spPr>
            <a:xfrm>
              <a:off x="1279514" y="3407118"/>
              <a:ext cx="2103766" cy="2103766"/>
            </a:xfrm>
            <a:prstGeom prst="arc">
              <a:avLst>
                <a:gd name="adj1" fmla="val 9043626"/>
                <a:gd name="adj2" fmla="val 11851278"/>
              </a:avLst>
            </a:prstGeom>
            <a:ln w="190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284" name="弧形 283">
              <a:extLst>
                <a:ext uri="{FF2B5EF4-FFF2-40B4-BE49-F238E27FC236}">
                  <a16:creationId xmlns:a16="http://schemas.microsoft.com/office/drawing/2014/main" id="{2FEEB64A-F6AE-4E6E-8E94-6FE0E6D96A19}"/>
                </a:ext>
              </a:extLst>
            </p:cNvPr>
            <p:cNvSpPr/>
            <p:nvPr/>
          </p:nvSpPr>
          <p:spPr>
            <a:xfrm>
              <a:off x="1279514" y="3407118"/>
              <a:ext cx="2103766" cy="2103766"/>
            </a:xfrm>
            <a:prstGeom prst="arc">
              <a:avLst>
                <a:gd name="adj1" fmla="val 20819749"/>
                <a:gd name="adj2" fmla="val 2417885"/>
              </a:avLst>
            </a:prstGeom>
            <a:ln w="190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285" name="弧形 284">
              <a:extLst>
                <a:ext uri="{FF2B5EF4-FFF2-40B4-BE49-F238E27FC236}">
                  <a16:creationId xmlns:a16="http://schemas.microsoft.com/office/drawing/2014/main" id="{81D1DE6E-8AE6-4C82-88FC-AC795B5ECC25}"/>
                </a:ext>
              </a:extLst>
            </p:cNvPr>
            <p:cNvSpPr/>
            <p:nvPr/>
          </p:nvSpPr>
          <p:spPr>
            <a:xfrm>
              <a:off x="1279514" y="3407118"/>
              <a:ext cx="2103766" cy="2103766"/>
            </a:xfrm>
            <a:prstGeom prst="arc">
              <a:avLst>
                <a:gd name="adj1" fmla="val 4340879"/>
                <a:gd name="adj2" fmla="val 7249524"/>
              </a:avLst>
            </a:prstGeom>
            <a:ln w="190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grpSp>
      <p:sp>
        <p:nvSpPr>
          <p:cNvPr id="273" name="等腰三角形 272">
            <a:extLst>
              <a:ext uri="{FF2B5EF4-FFF2-40B4-BE49-F238E27FC236}">
                <a16:creationId xmlns:a16="http://schemas.microsoft.com/office/drawing/2014/main" id="{0C89FBF0-2D7E-46CD-9CE1-E31AC980EB9B}"/>
              </a:ext>
            </a:extLst>
          </p:cNvPr>
          <p:cNvSpPr/>
          <p:nvPr/>
        </p:nvSpPr>
        <p:spPr>
          <a:xfrm>
            <a:off x="5958840" y="3041799"/>
            <a:ext cx="274320" cy="236483"/>
          </a:xfrm>
          <a:prstGeom prst="triangle">
            <a:avLst/>
          </a:prstGeom>
          <a:solidFill>
            <a:schemeClr val="accent2"/>
          </a:solidFill>
          <a:ln w="12700">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275" name="文本框 274">
            <a:extLst>
              <a:ext uri="{FF2B5EF4-FFF2-40B4-BE49-F238E27FC236}">
                <a16:creationId xmlns:a16="http://schemas.microsoft.com/office/drawing/2014/main" id="{A14F1BFC-52B0-4771-A228-10B05C2F70B3}"/>
              </a:ext>
            </a:extLst>
          </p:cNvPr>
          <p:cNvSpPr txBox="1"/>
          <p:nvPr/>
        </p:nvSpPr>
        <p:spPr>
          <a:xfrm>
            <a:off x="4935199" y="4217640"/>
            <a:ext cx="2326773"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err="1">
                <a:ln>
                  <a:noFill/>
                </a:ln>
                <a:solidFill>
                  <a:srgbClr val="445437"/>
                </a:solidFill>
                <a:effectLst/>
                <a:uLnTx/>
                <a:uFillTx/>
                <a:latin typeface="Arial"/>
                <a:ea typeface="Microsoft YaHei"/>
                <a:cs typeface="+mn-ea"/>
              </a:rPr>
              <a:t>GraphCodeBERT</a:t>
            </a:r>
            <a:endParaRPr kumimoji="0" lang="zh-CN" altLang="en-US" sz="2000" b="1" i="0" u="none" strike="noStrike" kern="1200" cap="none" spc="0" normalizeH="0" baseline="0" noProof="0" dirty="0">
              <a:ln>
                <a:noFill/>
              </a:ln>
              <a:solidFill>
                <a:srgbClr val="445437"/>
              </a:solidFill>
              <a:effectLst/>
              <a:uLnTx/>
              <a:uFillTx/>
              <a:latin typeface="Arial"/>
              <a:ea typeface="Microsoft YaHei"/>
              <a:cs typeface="+mn-ea"/>
            </a:endParaRPr>
          </a:p>
        </p:txBody>
      </p:sp>
      <p:grpSp>
        <p:nvGrpSpPr>
          <p:cNvPr id="287" name="组合 286">
            <a:extLst>
              <a:ext uri="{FF2B5EF4-FFF2-40B4-BE49-F238E27FC236}">
                <a16:creationId xmlns:a16="http://schemas.microsoft.com/office/drawing/2014/main" id="{B08A1909-93B2-4D08-AB90-54968DB59311}"/>
              </a:ext>
            </a:extLst>
          </p:cNvPr>
          <p:cNvGrpSpPr/>
          <p:nvPr/>
        </p:nvGrpSpPr>
        <p:grpSpPr>
          <a:xfrm>
            <a:off x="8854119" y="3452838"/>
            <a:ext cx="2012326" cy="2012326"/>
            <a:chOff x="1279514" y="3407118"/>
            <a:chExt cx="2103766" cy="2103766"/>
          </a:xfrm>
        </p:grpSpPr>
        <p:sp>
          <p:nvSpPr>
            <p:cNvPr id="291" name="弧形 290">
              <a:extLst>
                <a:ext uri="{FF2B5EF4-FFF2-40B4-BE49-F238E27FC236}">
                  <a16:creationId xmlns:a16="http://schemas.microsoft.com/office/drawing/2014/main" id="{BB05C6B3-0358-48FF-AA13-C232D1C6680F}"/>
                </a:ext>
              </a:extLst>
            </p:cNvPr>
            <p:cNvSpPr/>
            <p:nvPr/>
          </p:nvSpPr>
          <p:spPr>
            <a:xfrm rot="1401336">
              <a:off x="1379197" y="3506801"/>
              <a:ext cx="1904400" cy="1904400"/>
            </a:xfrm>
            <a:prstGeom prst="arc">
              <a:avLst>
                <a:gd name="adj1" fmla="val 1694850"/>
                <a:gd name="adj2" fmla="val 4321068"/>
              </a:avLst>
            </a:prstGeom>
            <a:ln w="190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292" name="弧形 291">
              <a:extLst>
                <a:ext uri="{FF2B5EF4-FFF2-40B4-BE49-F238E27FC236}">
                  <a16:creationId xmlns:a16="http://schemas.microsoft.com/office/drawing/2014/main" id="{64058D42-9844-4799-9B07-BAAB17065E42}"/>
                </a:ext>
              </a:extLst>
            </p:cNvPr>
            <p:cNvSpPr/>
            <p:nvPr/>
          </p:nvSpPr>
          <p:spPr>
            <a:xfrm rot="1401336">
              <a:off x="1379197" y="3506801"/>
              <a:ext cx="1904400" cy="1904400"/>
            </a:xfrm>
            <a:prstGeom prst="arc">
              <a:avLst>
                <a:gd name="adj1" fmla="val 17881533"/>
                <a:gd name="adj2" fmla="val 0"/>
              </a:avLst>
            </a:prstGeom>
            <a:ln w="190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293" name="弧形 292">
              <a:extLst>
                <a:ext uri="{FF2B5EF4-FFF2-40B4-BE49-F238E27FC236}">
                  <a16:creationId xmlns:a16="http://schemas.microsoft.com/office/drawing/2014/main" id="{8752655F-274E-4892-AB4C-6445B610562D}"/>
                </a:ext>
              </a:extLst>
            </p:cNvPr>
            <p:cNvSpPr/>
            <p:nvPr/>
          </p:nvSpPr>
          <p:spPr>
            <a:xfrm rot="3733713">
              <a:off x="1379197" y="3506801"/>
              <a:ext cx="1904400" cy="1904400"/>
            </a:xfrm>
            <a:prstGeom prst="arc">
              <a:avLst>
                <a:gd name="adj1" fmla="val 20007138"/>
                <a:gd name="adj2" fmla="val 0"/>
              </a:avLst>
            </a:prstGeom>
            <a:ln w="571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294" name="弧形 293">
              <a:extLst>
                <a:ext uri="{FF2B5EF4-FFF2-40B4-BE49-F238E27FC236}">
                  <a16:creationId xmlns:a16="http://schemas.microsoft.com/office/drawing/2014/main" id="{650885E1-B35A-4B09-8EE0-D0E8DAA2242F}"/>
                </a:ext>
              </a:extLst>
            </p:cNvPr>
            <p:cNvSpPr/>
            <p:nvPr/>
          </p:nvSpPr>
          <p:spPr>
            <a:xfrm rot="16825714">
              <a:off x="1379197" y="3506801"/>
              <a:ext cx="1904400" cy="1904400"/>
            </a:xfrm>
            <a:prstGeom prst="arc">
              <a:avLst>
                <a:gd name="adj1" fmla="val 16200000"/>
                <a:gd name="adj2" fmla="val 1480403"/>
              </a:avLst>
            </a:prstGeom>
            <a:ln w="190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295" name="弧形 294">
              <a:extLst>
                <a:ext uri="{FF2B5EF4-FFF2-40B4-BE49-F238E27FC236}">
                  <a16:creationId xmlns:a16="http://schemas.microsoft.com/office/drawing/2014/main" id="{57156ACC-2204-4FEE-A8B6-8F7C1264B302}"/>
                </a:ext>
              </a:extLst>
            </p:cNvPr>
            <p:cNvSpPr/>
            <p:nvPr/>
          </p:nvSpPr>
          <p:spPr>
            <a:xfrm rot="10800000">
              <a:off x="1379197" y="3506801"/>
              <a:ext cx="1904400" cy="1904400"/>
            </a:xfrm>
            <a:prstGeom prst="arc">
              <a:avLst>
                <a:gd name="adj1" fmla="val 16200000"/>
                <a:gd name="adj2" fmla="val 19917439"/>
              </a:avLst>
            </a:prstGeom>
            <a:ln w="571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296" name="弧形 295">
              <a:extLst>
                <a:ext uri="{FF2B5EF4-FFF2-40B4-BE49-F238E27FC236}">
                  <a16:creationId xmlns:a16="http://schemas.microsoft.com/office/drawing/2014/main" id="{BCB4DB58-85C4-49A9-B57B-915B0FE00473}"/>
                </a:ext>
              </a:extLst>
            </p:cNvPr>
            <p:cNvSpPr/>
            <p:nvPr/>
          </p:nvSpPr>
          <p:spPr>
            <a:xfrm rot="16958775">
              <a:off x="1379197" y="3506801"/>
              <a:ext cx="1904400" cy="1904400"/>
            </a:xfrm>
            <a:prstGeom prst="arc">
              <a:avLst>
                <a:gd name="adj1" fmla="val 16832099"/>
                <a:gd name="adj2" fmla="val 0"/>
              </a:avLst>
            </a:prstGeom>
            <a:ln w="571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Arial"/>
                <a:ea typeface="Microsoft YaHei"/>
                <a:cs typeface="+mn-cs"/>
              </a:endParaRPr>
            </a:p>
          </p:txBody>
        </p:sp>
        <p:sp>
          <p:nvSpPr>
            <p:cNvPr id="297" name="弧形 296">
              <a:extLst>
                <a:ext uri="{FF2B5EF4-FFF2-40B4-BE49-F238E27FC236}">
                  <a16:creationId xmlns:a16="http://schemas.microsoft.com/office/drawing/2014/main" id="{1CA9564A-F60C-480B-AD32-C090AF9A8A01}"/>
                </a:ext>
              </a:extLst>
            </p:cNvPr>
            <p:cNvSpPr/>
            <p:nvPr/>
          </p:nvSpPr>
          <p:spPr>
            <a:xfrm>
              <a:off x="1279514" y="3407118"/>
              <a:ext cx="2103766" cy="2103766"/>
            </a:xfrm>
            <a:prstGeom prst="arc">
              <a:avLst>
                <a:gd name="adj1" fmla="val 17966248"/>
                <a:gd name="adj2" fmla="val 19673009"/>
              </a:avLst>
            </a:prstGeom>
            <a:ln w="190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298" name="弧形 297">
              <a:extLst>
                <a:ext uri="{FF2B5EF4-FFF2-40B4-BE49-F238E27FC236}">
                  <a16:creationId xmlns:a16="http://schemas.microsoft.com/office/drawing/2014/main" id="{B73A579F-C3F6-4AEF-AF6B-EE63E96FC906}"/>
                </a:ext>
              </a:extLst>
            </p:cNvPr>
            <p:cNvSpPr/>
            <p:nvPr/>
          </p:nvSpPr>
          <p:spPr>
            <a:xfrm>
              <a:off x="1279514" y="3407118"/>
              <a:ext cx="2103766" cy="2103766"/>
            </a:xfrm>
            <a:prstGeom prst="arc">
              <a:avLst>
                <a:gd name="adj1" fmla="val 9043626"/>
                <a:gd name="adj2" fmla="val 11851278"/>
              </a:avLst>
            </a:prstGeom>
            <a:ln w="190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299" name="弧形 298">
              <a:extLst>
                <a:ext uri="{FF2B5EF4-FFF2-40B4-BE49-F238E27FC236}">
                  <a16:creationId xmlns:a16="http://schemas.microsoft.com/office/drawing/2014/main" id="{F33900AA-0288-4BEB-83A7-0D4AF0E96CAB}"/>
                </a:ext>
              </a:extLst>
            </p:cNvPr>
            <p:cNvSpPr/>
            <p:nvPr/>
          </p:nvSpPr>
          <p:spPr>
            <a:xfrm>
              <a:off x="1279514" y="3407118"/>
              <a:ext cx="2103766" cy="2103766"/>
            </a:xfrm>
            <a:prstGeom prst="arc">
              <a:avLst>
                <a:gd name="adj1" fmla="val 20819749"/>
                <a:gd name="adj2" fmla="val 2417885"/>
              </a:avLst>
            </a:prstGeom>
            <a:ln w="190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300" name="弧形 299">
              <a:extLst>
                <a:ext uri="{FF2B5EF4-FFF2-40B4-BE49-F238E27FC236}">
                  <a16:creationId xmlns:a16="http://schemas.microsoft.com/office/drawing/2014/main" id="{8C528BC6-4C04-4330-B926-FB6684E78860}"/>
                </a:ext>
              </a:extLst>
            </p:cNvPr>
            <p:cNvSpPr/>
            <p:nvPr/>
          </p:nvSpPr>
          <p:spPr>
            <a:xfrm>
              <a:off x="1279514" y="3407118"/>
              <a:ext cx="2103766" cy="2103766"/>
            </a:xfrm>
            <a:prstGeom prst="arc">
              <a:avLst>
                <a:gd name="adj1" fmla="val 4340879"/>
                <a:gd name="adj2" fmla="val 7249524"/>
              </a:avLst>
            </a:prstGeom>
            <a:ln w="190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grpSp>
      <p:sp>
        <p:nvSpPr>
          <p:cNvPr id="288" name="等腰三角形 287">
            <a:extLst>
              <a:ext uri="{FF2B5EF4-FFF2-40B4-BE49-F238E27FC236}">
                <a16:creationId xmlns:a16="http://schemas.microsoft.com/office/drawing/2014/main" id="{EDBE03C3-75AF-4F45-AA94-FB2ABEAB9716}"/>
              </a:ext>
            </a:extLst>
          </p:cNvPr>
          <p:cNvSpPr/>
          <p:nvPr/>
        </p:nvSpPr>
        <p:spPr>
          <a:xfrm>
            <a:off x="9723122" y="3041799"/>
            <a:ext cx="274320" cy="236483"/>
          </a:xfrm>
          <a:prstGeom prst="triangle">
            <a:avLst/>
          </a:prstGeom>
          <a:solidFill>
            <a:schemeClr val="accent2"/>
          </a:solidFill>
          <a:ln w="12700">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290" name="文本框 289">
            <a:extLst>
              <a:ext uri="{FF2B5EF4-FFF2-40B4-BE49-F238E27FC236}">
                <a16:creationId xmlns:a16="http://schemas.microsoft.com/office/drawing/2014/main" id="{A9B0BE67-A17B-4CC1-89A3-08999D1AD51C}"/>
              </a:ext>
            </a:extLst>
          </p:cNvPr>
          <p:cNvSpPr txBox="1"/>
          <p:nvPr/>
        </p:nvSpPr>
        <p:spPr>
          <a:xfrm>
            <a:off x="8908728" y="4204430"/>
            <a:ext cx="1903754"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000" b="1" dirty="0" err="1">
                <a:solidFill>
                  <a:srgbClr val="445437"/>
                </a:solidFill>
                <a:latin typeface="Arial"/>
                <a:ea typeface="Microsoft YaHei"/>
                <a:cs typeface="+mn-ea"/>
              </a:rPr>
              <a:t>UniXcoder</a:t>
            </a:r>
            <a:endParaRPr kumimoji="0" lang="zh-CN" altLang="en-US" sz="2000" b="1" i="0" u="none" strike="noStrike" kern="1200" cap="none" spc="0" normalizeH="0" baseline="0" noProof="0" dirty="0">
              <a:ln>
                <a:noFill/>
              </a:ln>
              <a:solidFill>
                <a:srgbClr val="445437"/>
              </a:solidFill>
              <a:effectLst/>
              <a:uLnTx/>
              <a:uFillTx/>
              <a:latin typeface="Arial"/>
              <a:ea typeface="Microsoft YaHei"/>
              <a:cs typeface="+mn-ea"/>
            </a:endParaRPr>
          </a:p>
        </p:txBody>
      </p:sp>
      <p:sp>
        <p:nvSpPr>
          <p:cNvPr id="6" name="日期占位符 5">
            <a:extLst>
              <a:ext uri="{FF2B5EF4-FFF2-40B4-BE49-F238E27FC236}">
                <a16:creationId xmlns:a16="http://schemas.microsoft.com/office/drawing/2014/main" id="{187FFDB6-97B1-4A7F-A7AE-B3A3ADF8B620}"/>
              </a:ext>
            </a:extLst>
          </p:cNvPr>
          <p:cNvSpPr>
            <a:spLocks noGrp="1"/>
          </p:cNvSpPr>
          <p:nvPr>
            <p:ph type="dt" sz="half" idx="12"/>
          </p:nvPr>
        </p:nvSpPr>
        <p:spPr>
          <a:xfrm>
            <a:off x="660400" y="6235702"/>
            <a:ext cx="334264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1" u="none" strike="noStrike" kern="1200" cap="none" spc="300" normalizeH="0" baseline="0" noProof="0" dirty="0">
                <a:ln>
                  <a:noFill/>
                </a:ln>
                <a:solidFill>
                  <a:srgbClr val="445437"/>
                </a:solidFill>
                <a:effectLst/>
                <a:uLnTx/>
                <a:uFillTx/>
                <a:latin typeface="Microsoft YaHei"/>
                <a:ea typeface="Microsoft YaHei"/>
                <a:cs typeface="+mn-ea"/>
              </a:rPr>
              <a:t>止于至善</a:t>
            </a:r>
            <a:endParaRPr kumimoji="0" lang="zh-CN" altLang="en-US" sz="1400" b="0" i="0" u="none" strike="noStrike" kern="1200" cap="none" spc="300" normalizeH="0" baseline="0" noProof="0" dirty="0">
              <a:ln>
                <a:noFill/>
              </a:ln>
              <a:solidFill>
                <a:prstClr val="white">
                  <a:lumMod val="75000"/>
                </a:prstClr>
              </a:solidFill>
              <a:effectLst/>
              <a:uLnTx/>
              <a:uFillTx/>
              <a:latin typeface="Arial"/>
              <a:ea typeface="Microsoft YaHei"/>
              <a:cs typeface="+mn-ea"/>
            </a:endParaRPr>
          </a:p>
        </p:txBody>
      </p:sp>
      <p:sp>
        <p:nvSpPr>
          <p:cNvPr id="7" name="灯片编号占位符 6">
            <a:extLst>
              <a:ext uri="{FF2B5EF4-FFF2-40B4-BE49-F238E27FC236}">
                <a16:creationId xmlns:a16="http://schemas.microsoft.com/office/drawing/2014/main" id="{170B679C-169D-44F5-8333-6631640BFE47}"/>
              </a:ext>
            </a:extLst>
          </p:cNvPr>
          <p:cNvSpPr>
            <a:spLocks noGrp="1"/>
          </p:cNvSpPr>
          <p:nvPr>
            <p:ph type="sldNum" sz="quarter" idx="1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9ECAFE-A460-4E13-ABCB-32CAE6136244}" type="slidenum">
              <a:rPr kumimoji="0" lang="zh-CN" altLang="en-US" sz="1400" b="0" i="0" u="none" strike="noStrike" kern="1200" cap="none" spc="0" normalizeH="0" baseline="0" noProof="0" smtClean="0">
                <a:ln>
                  <a:noFill/>
                </a:ln>
                <a:solidFill>
                  <a:prstClr val="white">
                    <a:lumMod val="75000"/>
                  </a:prstClr>
                </a:solidFill>
                <a:effectLst/>
                <a:uLnTx/>
                <a:uFillTx/>
                <a:latin typeface="Arial"/>
                <a:ea typeface="Microsoft YaHei"/>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zh-CN" altLang="en-US" sz="1400" b="0" i="0" u="none" strike="noStrike" kern="1200" cap="none" spc="0" normalizeH="0" baseline="0" noProof="0" dirty="0">
              <a:ln>
                <a:noFill/>
              </a:ln>
              <a:solidFill>
                <a:prstClr val="white">
                  <a:lumMod val="75000"/>
                </a:prstClr>
              </a:solidFill>
              <a:effectLst/>
              <a:uLnTx/>
              <a:uFillTx/>
              <a:latin typeface="Arial"/>
              <a:ea typeface="Microsoft YaHei"/>
              <a:cs typeface="+mn-cs"/>
            </a:endParaRPr>
          </a:p>
        </p:txBody>
      </p:sp>
      <p:cxnSp>
        <p:nvCxnSpPr>
          <p:cNvPr id="17" name="直接连接符 16">
            <a:extLst>
              <a:ext uri="{FF2B5EF4-FFF2-40B4-BE49-F238E27FC236}">
                <a16:creationId xmlns:a16="http://schemas.microsoft.com/office/drawing/2014/main" id="{80165DAE-1F28-47FE-8E57-2D8B828CBB8C}"/>
              </a:ext>
            </a:extLst>
          </p:cNvPr>
          <p:cNvCxnSpPr>
            <a:cxnSpLocks/>
          </p:cNvCxnSpPr>
          <p:nvPr/>
        </p:nvCxnSpPr>
        <p:spPr>
          <a:xfrm>
            <a:off x="7978141" y="1765976"/>
            <a:ext cx="0" cy="72136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1" name="直接连接符 310">
            <a:extLst>
              <a:ext uri="{FF2B5EF4-FFF2-40B4-BE49-F238E27FC236}">
                <a16:creationId xmlns:a16="http://schemas.microsoft.com/office/drawing/2014/main" id="{CCE0E790-874D-4846-8612-83672EE628D8}"/>
              </a:ext>
            </a:extLst>
          </p:cNvPr>
          <p:cNvCxnSpPr>
            <a:cxnSpLocks/>
          </p:cNvCxnSpPr>
          <p:nvPr/>
        </p:nvCxnSpPr>
        <p:spPr>
          <a:xfrm>
            <a:off x="4213860" y="1765976"/>
            <a:ext cx="0" cy="72136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05974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2">
            <a:extLst>
              <a:ext uri="{FF2B5EF4-FFF2-40B4-BE49-F238E27FC236}">
                <a16:creationId xmlns:a16="http://schemas.microsoft.com/office/drawing/2014/main" id="{A80C1E41-E104-40FF-95A5-EE88D6617B25}"/>
              </a:ext>
            </a:extLst>
          </p:cNvPr>
          <p:cNvSpPr>
            <a:spLocks noGrp="1"/>
          </p:cNvSpPr>
          <p:nvPr>
            <p:ph type="dt" sz="half" idx="12"/>
          </p:nvPr>
        </p:nvSpPr>
        <p:spPr/>
        <p:txBody>
          <a:bodyPr/>
          <a:lstStyle/>
          <a:p>
            <a:r>
              <a:rPr lang="zh-CN" altLang="en-US" i="1" spc="300" dirty="0">
                <a:solidFill>
                  <a:schemeClr val="accent1"/>
                </a:solidFill>
                <a:latin typeface="+mn-ea"/>
              </a:rPr>
              <a:t>止于至善</a:t>
            </a:r>
            <a:endParaRPr lang="zh-CN" altLang="en-US" spc="300" dirty="0">
              <a:solidFill>
                <a:schemeClr val="bg1">
                  <a:lumMod val="75000"/>
                </a:schemeClr>
              </a:solidFill>
            </a:endParaRPr>
          </a:p>
        </p:txBody>
      </p:sp>
      <p:sp>
        <p:nvSpPr>
          <p:cNvPr id="4" name="灯片编号占位符 3">
            <a:extLst>
              <a:ext uri="{FF2B5EF4-FFF2-40B4-BE49-F238E27FC236}">
                <a16:creationId xmlns:a16="http://schemas.microsoft.com/office/drawing/2014/main" id="{65E37385-ED2F-461E-8580-3252EFC2D840}"/>
              </a:ext>
            </a:extLst>
          </p:cNvPr>
          <p:cNvSpPr>
            <a:spLocks noGrp="1"/>
          </p:cNvSpPr>
          <p:nvPr>
            <p:ph type="sldNum" sz="quarter" idx="14"/>
          </p:nvPr>
        </p:nvSpPr>
        <p:spPr/>
        <p:txBody>
          <a:bodyPr/>
          <a:lstStyle/>
          <a:p>
            <a:fld id="{C79ECAFE-A460-4E13-ABCB-32CAE6136244}" type="slidenum">
              <a:rPr lang="zh-CN" altLang="en-US" smtClean="0"/>
              <a:pPr/>
              <a:t>26</a:t>
            </a:fld>
            <a:endParaRPr lang="zh-CN" altLang="en-US" dirty="0"/>
          </a:p>
        </p:txBody>
      </p:sp>
      <p:sp>
        <p:nvSpPr>
          <p:cNvPr id="6" name="文本框 5">
            <a:extLst>
              <a:ext uri="{FF2B5EF4-FFF2-40B4-BE49-F238E27FC236}">
                <a16:creationId xmlns:a16="http://schemas.microsoft.com/office/drawing/2014/main" id="{B7F65C05-D58C-4BF8-9378-175A2CA7C870}"/>
              </a:ext>
            </a:extLst>
          </p:cNvPr>
          <p:cNvSpPr txBox="1"/>
          <p:nvPr/>
        </p:nvSpPr>
        <p:spPr>
          <a:xfrm>
            <a:off x="1379843" y="340343"/>
            <a:ext cx="1903754"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1" i="0" strike="noStrike" kern="1200" cap="none" spc="0" normalizeH="0" baseline="0" noProof="0" dirty="0" err="1">
                <a:ln>
                  <a:noFill/>
                </a:ln>
                <a:solidFill>
                  <a:srgbClr val="445437"/>
                </a:solidFill>
                <a:effectLst/>
                <a:uLnTx/>
                <a:uFillTx/>
                <a:latin typeface="Arial"/>
                <a:ea typeface="Microsoft YaHei"/>
                <a:cs typeface="+mn-ea"/>
              </a:rPr>
              <a:t>UniXcoder</a:t>
            </a:r>
            <a:endParaRPr kumimoji="0" lang="zh-CN" altLang="en-US" sz="2000" b="1" i="0" strike="noStrike" kern="1200" cap="none" spc="0" normalizeH="0" baseline="0" noProof="0" dirty="0">
              <a:ln>
                <a:noFill/>
              </a:ln>
              <a:solidFill>
                <a:srgbClr val="445437"/>
              </a:solidFill>
              <a:effectLst/>
              <a:uLnTx/>
              <a:uFillTx/>
              <a:latin typeface="Arial"/>
              <a:ea typeface="Microsoft YaHei"/>
              <a:cs typeface="+mn-ea"/>
            </a:endParaRPr>
          </a:p>
        </p:txBody>
      </p:sp>
      <p:sp>
        <p:nvSpPr>
          <p:cNvPr id="9" name="文本框 8">
            <a:extLst>
              <a:ext uri="{FF2B5EF4-FFF2-40B4-BE49-F238E27FC236}">
                <a16:creationId xmlns:a16="http://schemas.microsoft.com/office/drawing/2014/main" id="{F1D040FA-1CC4-4C50-8C83-7DAA035DB545}"/>
              </a:ext>
            </a:extLst>
          </p:cNvPr>
          <p:cNvSpPr txBox="1"/>
          <p:nvPr/>
        </p:nvSpPr>
        <p:spPr>
          <a:xfrm>
            <a:off x="4647477" y="2076330"/>
            <a:ext cx="1452962" cy="461665"/>
          </a:xfrm>
          <a:prstGeom prst="rect">
            <a:avLst/>
          </a:prstGeom>
          <a:noFill/>
        </p:spPr>
        <p:txBody>
          <a:bodyPr wrap="square" rtlCol="0">
            <a:spAutoFit/>
          </a:bodyPr>
          <a:lstStyle/>
          <a:p>
            <a:r>
              <a:rPr lang="en-US" altLang="zh-CN" sz="2400" dirty="0"/>
              <a:t>def max(</a:t>
            </a:r>
            <a:endParaRPr lang="zh-CN" altLang="en-US" sz="2400" dirty="0"/>
          </a:p>
        </p:txBody>
      </p:sp>
      <p:sp>
        <p:nvSpPr>
          <p:cNvPr id="10" name="文本框 9">
            <a:extLst>
              <a:ext uri="{FF2B5EF4-FFF2-40B4-BE49-F238E27FC236}">
                <a16:creationId xmlns:a16="http://schemas.microsoft.com/office/drawing/2014/main" id="{CAD89F8D-17AA-44AE-9095-4F41C590F044}"/>
              </a:ext>
            </a:extLst>
          </p:cNvPr>
          <p:cNvSpPr txBox="1"/>
          <p:nvPr/>
        </p:nvSpPr>
        <p:spPr>
          <a:xfrm>
            <a:off x="5861470" y="2076330"/>
            <a:ext cx="356188" cy="461665"/>
          </a:xfrm>
          <a:prstGeom prst="rect">
            <a:avLst/>
          </a:prstGeom>
          <a:noFill/>
        </p:spPr>
        <p:txBody>
          <a:bodyPr wrap="none" rtlCol="0">
            <a:spAutoFit/>
          </a:bodyPr>
          <a:lstStyle/>
          <a:p>
            <a:r>
              <a:rPr lang="en-US" altLang="zh-CN" sz="2400" dirty="0"/>
              <a:t>a</a:t>
            </a:r>
            <a:endParaRPr lang="zh-CN" altLang="en-US" sz="2400" dirty="0"/>
          </a:p>
        </p:txBody>
      </p:sp>
      <p:sp>
        <p:nvSpPr>
          <p:cNvPr id="11" name="文本框 10">
            <a:extLst>
              <a:ext uri="{FF2B5EF4-FFF2-40B4-BE49-F238E27FC236}">
                <a16:creationId xmlns:a16="http://schemas.microsoft.com/office/drawing/2014/main" id="{F4E0D18A-6CC6-4FFB-B067-5E298F5CDE4D}"/>
              </a:ext>
            </a:extLst>
          </p:cNvPr>
          <p:cNvSpPr txBox="1"/>
          <p:nvPr/>
        </p:nvSpPr>
        <p:spPr>
          <a:xfrm>
            <a:off x="6049983" y="2076330"/>
            <a:ext cx="269626" cy="461665"/>
          </a:xfrm>
          <a:prstGeom prst="rect">
            <a:avLst/>
          </a:prstGeom>
          <a:noFill/>
        </p:spPr>
        <p:txBody>
          <a:bodyPr wrap="none" rtlCol="0">
            <a:spAutoFit/>
          </a:bodyPr>
          <a:lstStyle/>
          <a:p>
            <a:r>
              <a:rPr lang="en-US" altLang="zh-CN" sz="2400" dirty="0"/>
              <a:t>,</a:t>
            </a:r>
            <a:endParaRPr lang="zh-CN" altLang="en-US" sz="2400" dirty="0"/>
          </a:p>
        </p:txBody>
      </p:sp>
      <p:sp>
        <p:nvSpPr>
          <p:cNvPr id="12" name="文本框 11">
            <a:extLst>
              <a:ext uri="{FF2B5EF4-FFF2-40B4-BE49-F238E27FC236}">
                <a16:creationId xmlns:a16="http://schemas.microsoft.com/office/drawing/2014/main" id="{CE9B65E1-6F87-4216-BAD2-438E03C9A269}"/>
              </a:ext>
            </a:extLst>
          </p:cNvPr>
          <p:cNvSpPr txBox="1"/>
          <p:nvPr/>
        </p:nvSpPr>
        <p:spPr>
          <a:xfrm>
            <a:off x="6206436" y="2076330"/>
            <a:ext cx="356188" cy="461665"/>
          </a:xfrm>
          <a:prstGeom prst="rect">
            <a:avLst/>
          </a:prstGeom>
          <a:noFill/>
        </p:spPr>
        <p:txBody>
          <a:bodyPr wrap="none" rtlCol="0">
            <a:spAutoFit/>
          </a:bodyPr>
          <a:lstStyle/>
          <a:p>
            <a:r>
              <a:rPr lang="en-US" altLang="zh-CN" sz="2400" dirty="0"/>
              <a:t>b</a:t>
            </a:r>
            <a:endParaRPr lang="zh-CN" altLang="en-US" sz="2400" dirty="0"/>
          </a:p>
        </p:txBody>
      </p:sp>
      <p:sp>
        <p:nvSpPr>
          <p:cNvPr id="13" name="文本框 12">
            <a:extLst>
              <a:ext uri="{FF2B5EF4-FFF2-40B4-BE49-F238E27FC236}">
                <a16:creationId xmlns:a16="http://schemas.microsoft.com/office/drawing/2014/main" id="{335B556A-E98B-4870-ACF6-7FC6617404A1}"/>
              </a:ext>
            </a:extLst>
          </p:cNvPr>
          <p:cNvSpPr txBox="1"/>
          <p:nvPr/>
        </p:nvSpPr>
        <p:spPr>
          <a:xfrm>
            <a:off x="6388537" y="2076330"/>
            <a:ext cx="372218" cy="461665"/>
          </a:xfrm>
          <a:prstGeom prst="rect">
            <a:avLst/>
          </a:prstGeom>
          <a:noFill/>
        </p:spPr>
        <p:txBody>
          <a:bodyPr wrap="none" rtlCol="0">
            <a:spAutoFit/>
          </a:bodyPr>
          <a:lstStyle/>
          <a:p>
            <a:r>
              <a:rPr lang="en-US" altLang="zh-CN" sz="2400" dirty="0"/>
              <a:t>):</a:t>
            </a:r>
            <a:endParaRPr lang="zh-CN" altLang="en-US" sz="2400" dirty="0"/>
          </a:p>
        </p:txBody>
      </p:sp>
      <p:sp>
        <p:nvSpPr>
          <p:cNvPr id="14" name="文本框 13">
            <a:extLst>
              <a:ext uri="{FF2B5EF4-FFF2-40B4-BE49-F238E27FC236}">
                <a16:creationId xmlns:a16="http://schemas.microsoft.com/office/drawing/2014/main" id="{F267B242-E524-4912-80CF-E480BAA83620}"/>
              </a:ext>
            </a:extLst>
          </p:cNvPr>
          <p:cNvSpPr txBox="1"/>
          <p:nvPr/>
        </p:nvSpPr>
        <p:spPr>
          <a:xfrm>
            <a:off x="5320296" y="2420610"/>
            <a:ext cx="338554" cy="461665"/>
          </a:xfrm>
          <a:prstGeom prst="rect">
            <a:avLst/>
          </a:prstGeom>
          <a:noFill/>
        </p:spPr>
        <p:txBody>
          <a:bodyPr wrap="none" rtlCol="0">
            <a:spAutoFit/>
          </a:bodyPr>
          <a:lstStyle/>
          <a:p>
            <a:r>
              <a:rPr lang="en-US" altLang="zh-CN" sz="2400" dirty="0"/>
              <a:t>x</a:t>
            </a:r>
            <a:endParaRPr lang="zh-CN" altLang="en-US" sz="2400" dirty="0"/>
          </a:p>
        </p:txBody>
      </p:sp>
      <p:sp>
        <p:nvSpPr>
          <p:cNvPr id="15" name="文本框 14">
            <a:extLst>
              <a:ext uri="{FF2B5EF4-FFF2-40B4-BE49-F238E27FC236}">
                <a16:creationId xmlns:a16="http://schemas.microsoft.com/office/drawing/2014/main" id="{AA7AD87F-69DA-428B-A5F2-F96F7855D98D}"/>
              </a:ext>
            </a:extLst>
          </p:cNvPr>
          <p:cNvSpPr txBox="1"/>
          <p:nvPr/>
        </p:nvSpPr>
        <p:spPr>
          <a:xfrm>
            <a:off x="5620378" y="2445662"/>
            <a:ext cx="364202" cy="461665"/>
          </a:xfrm>
          <a:prstGeom prst="rect">
            <a:avLst/>
          </a:prstGeom>
          <a:noFill/>
        </p:spPr>
        <p:txBody>
          <a:bodyPr wrap="none" rtlCol="0">
            <a:spAutoFit/>
          </a:bodyPr>
          <a:lstStyle/>
          <a:p>
            <a:r>
              <a:rPr lang="en-US" altLang="zh-CN" sz="2400" dirty="0"/>
              <a:t>=</a:t>
            </a:r>
            <a:endParaRPr lang="zh-CN" altLang="en-US" sz="2400" dirty="0"/>
          </a:p>
        </p:txBody>
      </p:sp>
      <p:sp>
        <p:nvSpPr>
          <p:cNvPr id="16" name="文本框 15">
            <a:extLst>
              <a:ext uri="{FF2B5EF4-FFF2-40B4-BE49-F238E27FC236}">
                <a16:creationId xmlns:a16="http://schemas.microsoft.com/office/drawing/2014/main" id="{F5655DC9-2A1F-4C4B-9F2B-AFBC9B7A4F73}"/>
              </a:ext>
            </a:extLst>
          </p:cNvPr>
          <p:cNvSpPr txBox="1"/>
          <p:nvPr/>
        </p:nvSpPr>
        <p:spPr>
          <a:xfrm>
            <a:off x="5921435" y="2445662"/>
            <a:ext cx="356188" cy="461665"/>
          </a:xfrm>
          <a:prstGeom prst="rect">
            <a:avLst/>
          </a:prstGeom>
          <a:noFill/>
        </p:spPr>
        <p:txBody>
          <a:bodyPr wrap="none" rtlCol="0">
            <a:spAutoFit/>
          </a:bodyPr>
          <a:lstStyle/>
          <a:p>
            <a:r>
              <a:rPr lang="en-US" altLang="zh-CN" sz="2400" dirty="0"/>
              <a:t>0</a:t>
            </a:r>
            <a:endParaRPr lang="zh-CN" altLang="en-US" sz="2400" dirty="0"/>
          </a:p>
        </p:txBody>
      </p:sp>
      <p:sp>
        <p:nvSpPr>
          <p:cNvPr id="17" name="文本框 16">
            <a:extLst>
              <a:ext uri="{FF2B5EF4-FFF2-40B4-BE49-F238E27FC236}">
                <a16:creationId xmlns:a16="http://schemas.microsoft.com/office/drawing/2014/main" id="{FE9271C2-E197-44DD-9F1D-B948F7DFD531}"/>
              </a:ext>
            </a:extLst>
          </p:cNvPr>
          <p:cNvSpPr txBox="1"/>
          <p:nvPr/>
        </p:nvSpPr>
        <p:spPr>
          <a:xfrm>
            <a:off x="5620378" y="2801573"/>
            <a:ext cx="356188" cy="461665"/>
          </a:xfrm>
          <a:prstGeom prst="rect">
            <a:avLst/>
          </a:prstGeom>
          <a:noFill/>
        </p:spPr>
        <p:txBody>
          <a:bodyPr wrap="none" rtlCol="0">
            <a:spAutoFit/>
          </a:bodyPr>
          <a:lstStyle/>
          <a:p>
            <a:r>
              <a:rPr lang="en-US" altLang="zh-CN" sz="2400" dirty="0"/>
              <a:t>b</a:t>
            </a:r>
            <a:endParaRPr lang="zh-CN" altLang="en-US" sz="2400" dirty="0"/>
          </a:p>
        </p:txBody>
      </p:sp>
      <p:sp>
        <p:nvSpPr>
          <p:cNvPr id="18" name="文本框 17">
            <a:extLst>
              <a:ext uri="{FF2B5EF4-FFF2-40B4-BE49-F238E27FC236}">
                <a16:creationId xmlns:a16="http://schemas.microsoft.com/office/drawing/2014/main" id="{7FD57D3B-83ED-4B2C-A185-D1D46A2FB384}"/>
              </a:ext>
            </a:extLst>
          </p:cNvPr>
          <p:cNvSpPr txBox="1"/>
          <p:nvPr/>
        </p:nvSpPr>
        <p:spPr>
          <a:xfrm>
            <a:off x="5920460" y="2801573"/>
            <a:ext cx="364202" cy="461665"/>
          </a:xfrm>
          <a:prstGeom prst="rect">
            <a:avLst/>
          </a:prstGeom>
          <a:noFill/>
        </p:spPr>
        <p:txBody>
          <a:bodyPr wrap="none" rtlCol="0">
            <a:spAutoFit/>
          </a:bodyPr>
          <a:lstStyle/>
          <a:p>
            <a:r>
              <a:rPr lang="en-US" altLang="zh-CN" sz="2400" dirty="0"/>
              <a:t>&gt;</a:t>
            </a:r>
            <a:endParaRPr lang="zh-CN" altLang="en-US" sz="2400" dirty="0"/>
          </a:p>
        </p:txBody>
      </p:sp>
      <p:sp>
        <p:nvSpPr>
          <p:cNvPr id="19" name="文本框 18">
            <a:extLst>
              <a:ext uri="{FF2B5EF4-FFF2-40B4-BE49-F238E27FC236}">
                <a16:creationId xmlns:a16="http://schemas.microsoft.com/office/drawing/2014/main" id="{CFCF53F1-4C6F-4754-9AB2-B27B616C5105}"/>
              </a:ext>
            </a:extLst>
          </p:cNvPr>
          <p:cNvSpPr txBox="1"/>
          <p:nvPr/>
        </p:nvSpPr>
        <p:spPr>
          <a:xfrm>
            <a:off x="6221517" y="2801573"/>
            <a:ext cx="356188" cy="461665"/>
          </a:xfrm>
          <a:prstGeom prst="rect">
            <a:avLst/>
          </a:prstGeom>
          <a:noFill/>
        </p:spPr>
        <p:txBody>
          <a:bodyPr wrap="none" rtlCol="0">
            <a:spAutoFit/>
          </a:bodyPr>
          <a:lstStyle/>
          <a:p>
            <a:r>
              <a:rPr lang="en-US" altLang="zh-CN" sz="2400" dirty="0"/>
              <a:t>a</a:t>
            </a:r>
            <a:endParaRPr lang="zh-CN" altLang="en-US" sz="2400" dirty="0"/>
          </a:p>
        </p:txBody>
      </p:sp>
      <p:sp>
        <p:nvSpPr>
          <p:cNvPr id="20" name="文本框 19">
            <a:extLst>
              <a:ext uri="{FF2B5EF4-FFF2-40B4-BE49-F238E27FC236}">
                <a16:creationId xmlns:a16="http://schemas.microsoft.com/office/drawing/2014/main" id="{0D863C5F-E82E-4F81-B226-7907E4688B13}"/>
              </a:ext>
            </a:extLst>
          </p:cNvPr>
          <p:cNvSpPr txBox="1"/>
          <p:nvPr/>
        </p:nvSpPr>
        <p:spPr>
          <a:xfrm>
            <a:off x="5321466" y="2801573"/>
            <a:ext cx="338554" cy="461665"/>
          </a:xfrm>
          <a:prstGeom prst="rect">
            <a:avLst/>
          </a:prstGeom>
          <a:noFill/>
        </p:spPr>
        <p:txBody>
          <a:bodyPr wrap="none" rtlCol="0">
            <a:spAutoFit/>
          </a:bodyPr>
          <a:lstStyle/>
          <a:p>
            <a:r>
              <a:rPr lang="en-US" altLang="zh-CN" sz="2400" dirty="0"/>
              <a:t>if</a:t>
            </a:r>
            <a:endParaRPr lang="zh-CN" altLang="en-US" sz="2400" dirty="0"/>
          </a:p>
        </p:txBody>
      </p:sp>
      <p:sp>
        <p:nvSpPr>
          <p:cNvPr id="21" name="文本框 20">
            <a:extLst>
              <a:ext uri="{FF2B5EF4-FFF2-40B4-BE49-F238E27FC236}">
                <a16:creationId xmlns:a16="http://schemas.microsoft.com/office/drawing/2014/main" id="{73F7C834-36A5-4271-86FA-50D663D3A774}"/>
              </a:ext>
            </a:extLst>
          </p:cNvPr>
          <p:cNvSpPr txBox="1"/>
          <p:nvPr/>
        </p:nvSpPr>
        <p:spPr>
          <a:xfrm>
            <a:off x="5620378" y="3170905"/>
            <a:ext cx="338554" cy="461665"/>
          </a:xfrm>
          <a:prstGeom prst="rect">
            <a:avLst/>
          </a:prstGeom>
          <a:noFill/>
        </p:spPr>
        <p:txBody>
          <a:bodyPr wrap="none" rtlCol="0">
            <a:spAutoFit/>
          </a:bodyPr>
          <a:lstStyle/>
          <a:p>
            <a:r>
              <a:rPr lang="en-US" altLang="zh-CN" sz="2400" dirty="0"/>
              <a:t>x</a:t>
            </a:r>
            <a:endParaRPr lang="zh-CN" altLang="en-US" sz="2400" dirty="0"/>
          </a:p>
        </p:txBody>
      </p:sp>
      <p:sp>
        <p:nvSpPr>
          <p:cNvPr id="22" name="文本框 21">
            <a:extLst>
              <a:ext uri="{FF2B5EF4-FFF2-40B4-BE49-F238E27FC236}">
                <a16:creationId xmlns:a16="http://schemas.microsoft.com/office/drawing/2014/main" id="{F40CA953-62A1-4BD9-BB0C-518055A98EDD}"/>
              </a:ext>
            </a:extLst>
          </p:cNvPr>
          <p:cNvSpPr txBox="1"/>
          <p:nvPr/>
        </p:nvSpPr>
        <p:spPr>
          <a:xfrm>
            <a:off x="5920460" y="3170905"/>
            <a:ext cx="364202" cy="461665"/>
          </a:xfrm>
          <a:prstGeom prst="rect">
            <a:avLst/>
          </a:prstGeom>
          <a:noFill/>
        </p:spPr>
        <p:txBody>
          <a:bodyPr wrap="none" rtlCol="0">
            <a:spAutoFit/>
          </a:bodyPr>
          <a:lstStyle/>
          <a:p>
            <a:r>
              <a:rPr lang="en-US" altLang="zh-CN" sz="2400" dirty="0"/>
              <a:t>=</a:t>
            </a:r>
            <a:endParaRPr lang="zh-CN" altLang="en-US" sz="2400" dirty="0"/>
          </a:p>
        </p:txBody>
      </p:sp>
      <p:sp>
        <p:nvSpPr>
          <p:cNvPr id="23" name="文本框 22">
            <a:extLst>
              <a:ext uri="{FF2B5EF4-FFF2-40B4-BE49-F238E27FC236}">
                <a16:creationId xmlns:a16="http://schemas.microsoft.com/office/drawing/2014/main" id="{5BAEBFDF-8FFB-46F1-9BBC-2DA639891DE2}"/>
              </a:ext>
            </a:extLst>
          </p:cNvPr>
          <p:cNvSpPr txBox="1"/>
          <p:nvPr/>
        </p:nvSpPr>
        <p:spPr>
          <a:xfrm>
            <a:off x="6221517" y="3170905"/>
            <a:ext cx="356188" cy="461665"/>
          </a:xfrm>
          <a:prstGeom prst="rect">
            <a:avLst/>
          </a:prstGeom>
          <a:noFill/>
        </p:spPr>
        <p:txBody>
          <a:bodyPr wrap="none" rtlCol="0">
            <a:spAutoFit/>
          </a:bodyPr>
          <a:lstStyle/>
          <a:p>
            <a:r>
              <a:rPr lang="en-US" altLang="zh-CN" sz="2400" dirty="0"/>
              <a:t>b</a:t>
            </a:r>
            <a:endParaRPr lang="zh-CN" altLang="en-US" sz="2400" dirty="0"/>
          </a:p>
        </p:txBody>
      </p:sp>
      <p:sp>
        <p:nvSpPr>
          <p:cNvPr id="24" name="文本框 23">
            <a:extLst>
              <a:ext uri="{FF2B5EF4-FFF2-40B4-BE49-F238E27FC236}">
                <a16:creationId xmlns:a16="http://schemas.microsoft.com/office/drawing/2014/main" id="{BC4CABD1-55CE-4182-8CEE-145239F700AF}"/>
              </a:ext>
            </a:extLst>
          </p:cNvPr>
          <p:cNvSpPr txBox="1"/>
          <p:nvPr/>
        </p:nvSpPr>
        <p:spPr>
          <a:xfrm>
            <a:off x="5326708" y="3526816"/>
            <a:ext cx="835485" cy="461665"/>
          </a:xfrm>
          <a:prstGeom prst="rect">
            <a:avLst/>
          </a:prstGeom>
          <a:noFill/>
        </p:spPr>
        <p:txBody>
          <a:bodyPr wrap="none" rtlCol="0">
            <a:spAutoFit/>
          </a:bodyPr>
          <a:lstStyle/>
          <a:p>
            <a:r>
              <a:rPr lang="en-US" altLang="zh-CN" sz="2400" dirty="0"/>
              <a:t>else:</a:t>
            </a:r>
            <a:endParaRPr lang="zh-CN" altLang="en-US" sz="2400" dirty="0"/>
          </a:p>
        </p:txBody>
      </p:sp>
      <p:sp>
        <p:nvSpPr>
          <p:cNvPr id="25" name="文本框 24">
            <a:extLst>
              <a:ext uri="{FF2B5EF4-FFF2-40B4-BE49-F238E27FC236}">
                <a16:creationId xmlns:a16="http://schemas.microsoft.com/office/drawing/2014/main" id="{749132F7-FF81-45EE-B4D8-42B22C2B5F97}"/>
              </a:ext>
            </a:extLst>
          </p:cNvPr>
          <p:cNvSpPr txBox="1"/>
          <p:nvPr/>
        </p:nvSpPr>
        <p:spPr>
          <a:xfrm>
            <a:off x="5620378" y="3909569"/>
            <a:ext cx="338554" cy="461665"/>
          </a:xfrm>
          <a:prstGeom prst="rect">
            <a:avLst/>
          </a:prstGeom>
          <a:noFill/>
        </p:spPr>
        <p:txBody>
          <a:bodyPr wrap="none" rtlCol="0">
            <a:spAutoFit/>
          </a:bodyPr>
          <a:lstStyle/>
          <a:p>
            <a:r>
              <a:rPr lang="en-US" altLang="zh-CN" sz="2400" dirty="0"/>
              <a:t>x</a:t>
            </a:r>
            <a:endParaRPr lang="zh-CN" altLang="en-US" sz="2400" dirty="0"/>
          </a:p>
        </p:txBody>
      </p:sp>
      <p:sp>
        <p:nvSpPr>
          <p:cNvPr id="26" name="文本框 25">
            <a:extLst>
              <a:ext uri="{FF2B5EF4-FFF2-40B4-BE49-F238E27FC236}">
                <a16:creationId xmlns:a16="http://schemas.microsoft.com/office/drawing/2014/main" id="{2C8187F9-A565-49B2-ABB2-138D425637ED}"/>
              </a:ext>
            </a:extLst>
          </p:cNvPr>
          <p:cNvSpPr txBox="1"/>
          <p:nvPr/>
        </p:nvSpPr>
        <p:spPr>
          <a:xfrm>
            <a:off x="5920460" y="3909569"/>
            <a:ext cx="364202" cy="461665"/>
          </a:xfrm>
          <a:prstGeom prst="rect">
            <a:avLst/>
          </a:prstGeom>
          <a:noFill/>
        </p:spPr>
        <p:txBody>
          <a:bodyPr wrap="none" rtlCol="0">
            <a:spAutoFit/>
          </a:bodyPr>
          <a:lstStyle/>
          <a:p>
            <a:r>
              <a:rPr lang="en-US" altLang="zh-CN" sz="2400" dirty="0"/>
              <a:t>=</a:t>
            </a:r>
            <a:endParaRPr lang="zh-CN" altLang="en-US" sz="2400" dirty="0"/>
          </a:p>
        </p:txBody>
      </p:sp>
      <p:sp>
        <p:nvSpPr>
          <p:cNvPr id="27" name="文本框 26">
            <a:extLst>
              <a:ext uri="{FF2B5EF4-FFF2-40B4-BE49-F238E27FC236}">
                <a16:creationId xmlns:a16="http://schemas.microsoft.com/office/drawing/2014/main" id="{210926D0-E39F-4040-890E-EBEDFCCAC866}"/>
              </a:ext>
            </a:extLst>
          </p:cNvPr>
          <p:cNvSpPr txBox="1"/>
          <p:nvPr/>
        </p:nvSpPr>
        <p:spPr>
          <a:xfrm>
            <a:off x="6221517" y="3909569"/>
            <a:ext cx="356188" cy="461665"/>
          </a:xfrm>
          <a:prstGeom prst="rect">
            <a:avLst/>
          </a:prstGeom>
          <a:noFill/>
        </p:spPr>
        <p:txBody>
          <a:bodyPr wrap="none" rtlCol="0">
            <a:spAutoFit/>
          </a:bodyPr>
          <a:lstStyle/>
          <a:p>
            <a:r>
              <a:rPr lang="en-US" altLang="zh-CN" sz="2400" dirty="0"/>
              <a:t>a</a:t>
            </a:r>
            <a:endParaRPr lang="zh-CN" altLang="en-US" sz="2400" dirty="0"/>
          </a:p>
        </p:txBody>
      </p:sp>
      <p:sp>
        <p:nvSpPr>
          <p:cNvPr id="28" name="文本框 27">
            <a:extLst>
              <a:ext uri="{FF2B5EF4-FFF2-40B4-BE49-F238E27FC236}">
                <a16:creationId xmlns:a16="http://schemas.microsoft.com/office/drawing/2014/main" id="{D079C094-DBE8-4C71-B7C2-3877BD11679A}"/>
              </a:ext>
            </a:extLst>
          </p:cNvPr>
          <p:cNvSpPr txBox="1"/>
          <p:nvPr/>
        </p:nvSpPr>
        <p:spPr>
          <a:xfrm>
            <a:off x="5320296" y="4289268"/>
            <a:ext cx="989373" cy="461665"/>
          </a:xfrm>
          <a:prstGeom prst="rect">
            <a:avLst/>
          </a:prstGeom>
          <a:noFill/>
        </p:spPr>
        <p:txBody>
          <a:bodyPr wrap="none" rtlCol="0">
            <a:spAutoFit/>
          </a:bodyPr>
          <a:lstStyle/>
          <a:p>
            <a:r>
              <a:rPr lang="en-US" altLang="zh-CN" sz="2400" dirty="0"/>
              <a:t>return</a:t>
            </a:r>
            <a:endParaRPr lang="zh-CN" altLang="en-US" sz="2400" dirty="0"/>
          </a:p>
        </p:txBody>
      </p:sp>
      <p:sp>
        <p:nvSpPr>
          <p:cNvPr id="29" name="文本框 28">
            <a:extLst>
              <a:ext uri="{FF2B5EF4-FFF2-40B4-BE49-F238E27FC236}">
                <a16:creationId xmlns:a16="http://schemas.microsoft.com/office/drawing/2014/main" id="{C18316D5-9E0B-4FCB-A202-F27D93759C9C}"/>
              </a:ext>
            </a:extLst>
          </p:cNvPr>
          <p:cNvSpPr txBox="1"/>
          <p:nvPr/>
        </p:nvSpPr>
        <p:spPr>
          <a:xfrm>
            <a:off x="6221517" y="4289267"/>
            <a:ext cx="338554" cy="461665"/>
          </a:xfrm>
          <a:prstGeom prst="rect">
            <a:avLst/>
          </a:prstGeom>
          <a:noFill/>
        </p:spPr>
        <p:txBody>
          <a:bodyPr wrap="none" rtlCol="0">
            <a:spAutoFit/>
          </a:bodyPr>
          <a:lstStyle/>
          <a:p>
            <a:r>
              <a:rPr lang="en-US" altLang="zh-CN" sz="2400" dirty="0"/>
              <a:t>x</a:t>
            </a:r>
            <a:endParaRPr lang="zh-CN" altLang="en-US" sz="2400" dirty="0"/>
          </a:p>
        </p:txBody>
      </p:sp>
      <p:sp>
        <p:nvSpPr>
          <p:cNvPr id="30" name="文本框 29">
            <a:extLst>
              <a:ext uri="{FF2B5EF4-FFF2-40B4-BE49-F238E27FC236}">
                <a16:creationId xmlns:a16="http://schemas.microsoft.com/office/drawing/2014/main" id="{6D8A882E-9C09-4297-956F-81A3BDE96A95}"/>
              </a:ext>
            </a:extLst>
          </p:cNvPr>
          <p:cNvSpPr txBox="1"/>
          <p:nvPr/>
        </p:nvSpPr>
        <p:spPr>
          <a:xfrm>
            <a:off x="6422285" y="2801573"/>
            <a:ext cx="269626" cy="461665"/>
          </a:xfrm>
          <a:prstGeom prst="rect">
            <a:avLst/>
          </a:prstGeom>
          <a:noFill/>
        </p:spPr>
        <p:txBody>
          <a:bodyPr wrap="none" rtlCol="0">
            <a:spAutoFit/>
          </a:bodyPr>
          <a:lstStyle/>
          <a:p>
            <a:r>
              <a:rPr lang="en-US" altLang="zh-CN" sz="2400" dirty="0"/>
              <a:t>:</a:t>
            </a:r>
            <a:endParaRPr lang="zh-CN" altLang="en-US" sz="2400" dirty="0"/>
          </a:p>
        </p:txBody>
      </p:sp>
    </p:spTree>
    <p:extLst>
      <p:ext uri="{BB962C8B-B14F-4D97-AF65-F5344CB8AC3E}">
        <p14:creationId xmlns:p14="http://schemas.microsoft.com/office/powerpoint/2010/main" val="96820471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图片 51">
            <a:extLst>
              <a:ext uri="{FF2B5EF4-FFF2-40B4-BE49-F238E27FC236}">
                <a16:creationId xmlns:a16="http://schemas.microsoft.com/office/drawing/2014/main" id="{1C07E133-152D-464F-A006-CC435A513B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97149" y="1698026"/>
            <a:ext cx="7200900" cy="3305175"/>
          </a:xfrm>
          <a:prstGeom prst="rect">
            <a:avLst/>
          </a:prstGeom>
        </p:spPr>
      </p:pic>
      <p:sp>
        <p:nvSpPr>
          <p:cNvPr id="3" name="日期占位符 2">
            <a:extLst>
              <a:ext uri="{FF2B5EF4-FFF2-40B4-BE49-F238E27FC236}">
                <a16:creationId xmlns:a16="http://schemas.microsoft.com/office/drawing/2014/main" id="{A80C1E41-E104-40FF-95A5-EE88D6617B25}"/>
              </a:ext>
            </a:extLst>
          </p:cNvPr>
          <p:cNvSpPr>
            <a:spLocks noGrp="1"/>
          </p:cNvSpPr>
          <p:nvPr>
            <p:ph type="dt" sz="half" idx="12"/>
          </p:nvPr>
        </p:nvSpPr>
        <p:spPr/>
        <p:txBody>
          <a:bodyPr/>
          <a:lstStyle/>
          <a:p>
            <a:r>
              <a:rPr lang="zh-CN" altLang="en-US" i="1" spc="300" dirty="0">
                <a:solidFill>
                  <a:schemeClr val="accent1"/>
                </a:solidFill>
                <a:latin typeface="+mn-ea"/>
              </a:rPr>
              <a:t>止于至善</a:t>
            </a:r>
            <a:endParaRPr lang="zh-CN" altLang="en-US" spc="300" dirty="0">
              <a:solidFill>
                <a:schemeClr val="bg1">
                  <a:lumMod val="75000"/>
                </a:schemeClr>
              </a:solidFill>
            </a:endParaRPr>
          </a:p>
        </p:txBody>
      </p:sp>
      <p:sp>
        <p:nvSpPr>
          <p:cNvPr id="4" name="灯片编号占位符 3">
            <a:extLst>
              <a:ext uri="{FF2B5EF4-FFF2-40B4-BE49-F238E27FC236}">
                <a16:creationId xmlns:a16="http://schemas.microsoft.com/office/drawing/2014/main" id="{65E37385-ED2F-461E-8580-3252EFC2D840}"/>
              </a:ext>
            </a:extLst>
          </p:cNvPr>
          <p:cNvSpPr>
            <a:spLocks noGrp="1"/>
          </p:cNvSpPr>
          <p:nvPr>
            <p:ph type="sldNum" sz="quarter" idx="14"/>
          </p:nvPr>
        </p:nvSpPr>
        <p:spPr/>
        <p:txBody>
          <a:bodyPr/>
          <a:lstStyle/>
          <a:p>
            <a:fld id="{C79ECAFE-A460-4E13-ABCB-32CAE6136244}" type="slidenum">
              <a:rPr lang="zh-CN" altLang="en-US" smtClean="0"/>
              <a:pPr/>
              <a:t>27</a:t>
            </a:fld>
            <a:endParaRPr lang="zh-CN" altLang="en-US" dirty="0"/>
          </a:p>
        </p:txBody>
      </p:sp>
      <p:sp>
        <p:nvSpPr>
          <p:cNvPr id="6" name="文本框 5">
            <a:extLst>
              <a:ext uri="{FF2B5EF4-FFF2-40B4-BE49-F238E27FC236}">
                <a16:creationId xmlns:a16="http://schemas.microsoft.com/office/drawing/2014/main" id="{B7F65C05-D58C-4BF8-9378-175A2CA7C870}"/>
              </a:ext>
            </a:extLst>
          </p:cNvPr>
          <p:cNvSpPr txBox="1"/>
          <p:nvPr/>
        </p:nvSpPr>
        <p:spPr>
          <a:xfrm>
            <a:off x="1379843" y="340343"/>
            <a:ext cx="1903754"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1" i="0" strike="noStrike" kern="1200" cap="none" spc="0" normalizeH="0" baseline="0" noProof="0" dirty="0" err="1">
                <a:ln>
                  <a:noFill/>
                </a:ln>
                <a:solidFill>
                  <a:srgbClr val="445437"/>
                </a:solidFill>
                <a:effectLst/>
                <a:uLnTx/>
                <a:uFillTx/>
                <a:latin typeface="Arial"/>
                <a:ea typeface="Microsoft YaHei"/>
                <a:cs typeface="+mn-ea"/>
              </a:rPr>
              <a:t>UniXcoder</a:t>
            </a:r>
            <a:endParaRPr kumimoji="0" lang="zh-CN" altLang="en-US" sz="2000" b="1" i="0" strike="noStrike" kern="1200" cap="none" spc="0" normalizeH="0" baseline="0" noProof="0" dirty="0">
              <a:ln>
                <a:noFill/>
              </a:ln>
              <a:solidFill>
                <a:srgbClr val="445437"/>
              </a:solidFill>
              <a:effectLst/>
              <a:uLnTx/>
              <a:uFillTx/>
              <a:latin typeface="Arial"/>
              <a:ea typeface="Microsoft YaHei"/>
              <a:cs typeface="+mn-ea"/>
            </a:endParaRPr>
          </a:p>
        </p:txBody>
      </p:sp>
      <p:sp>
        <p:nvSpPr>
          <p:cNvPr id="9" name="文本框 8">
            <a:extLst>
              <a:ext uri="{FF2B5EF4-FFF2-40B4-BE49-F238E27FC236}">
                <a16:creationId xmlns:a16="http://schemas.microsoft.com/office/drawing/2014/main" id="{F1D040FA-1CC4-4C50-8C83-7DAA035DB545}"/>
              </a:ext>
            </a:extLst>
          </p:cNvPr>
          <p:cNvSpPr txBox="1"/>
          <p:nvPr/>
        </p:nvSpPr>
        <p:spPr>
          <a:xfrm>
            <a:off x="1347686" y="2076330"/>
            <a:ext cx="1452962" cy="461665"/>
          </a:xfrm>
          <a:prstGeom prst="rect">
            <a:avLst/>
          </a:prstGeom>
          <a:noFill/>
        </p:spPr>
        <p:txBody>
          <a:bodyPr wrap="square" rtlCol="0">
            <a:spAutoFit/>
          </a:bodyPr>
          <a:lstStyle/>
          <a:p>
            <a:r>
              <a:rPr lang="en-US" altLang="zh-CN" sz="2400" dirty="0"/>
              <a:t>def max(</a:t>
            </a:r>
            <a:endParaRPr lang="zh-CN" altLang="en-US" sz="2400" dirty="0"/>
          </a:p>
        </p:txBody>
      </p:sp>
      <p:sp>
        <p:nvSpPr>
          <p:cNvPr id="10" name="文本框 9">
            <a:extLst>
              <a:ext uri="{FF2B5EF4-FFF2-40B4-BE49-F238E27FC236}">
                <a16:creationId xmlns:a16="http://schemas.microsoft.com/office/drawing/2014/main" id="{CAD89F8D-17AA-44AE-9095-4F41C590F044}"/>
              </a:ext>
            </a:extLst>
          </p:cNvPr>
          <p:cNvSpPr txBox="1"/>
          <p:nvPr/>
        </p:nvSpPr>
        <p:spPr>
          <a:xfrm>
            <a:off x="2561679" y="2076330"/>
            <a:ext cx="356188" cy="461665"/>
          </a:xfrm>
          <a:prstGeom prst="rect">
            <a:avLst/>
          </a:prstGeom>
          <a:noFill/>
        </p:spPr>
        <p:txBody>
          <a:bodyPr wrap="none" rtlCol="0">
            <a:spAutoFit/>
          </a:bodyPr>
          <a:lstStyle/>
          <a:p>
            <a:r>
              <a:rPr lang="en-US" altLang="zh-CN" sz="2400" dirty="0"/>
              <a:t>a</a:t>
            </a:r>
            <a:endParaRPr lang="zh-CN" altLang="en-US" sz="2400" dirty="0"/>
          </a:p>
        </p:txBody>
      </p:sp>
      <p:sp>
        <p:nvSpPr>
          <p:cNvPr id="11" name="文本框 10">
            <a:extLst>
              <a:ext uri="{FF2B5EF4-FFF2-40B4-BE49-F238E27FC236}">
                <a16:creationId xmlns:a16="http://schemas.microsoft.com/office/drawing/2014/main" id="{F4E0D18A-6CC6-4FFB-B067-5E298F5CDE4D}"/>
              </a:ext>
            </a:extLst>
          </p:cNvPr>
          <p:cNvSpPr txBox="1"/>
          <p:nvPr/>
        </p:nvSpPr>
        <p:spPr>
          <a:xfrm>
            <a:off x="2750192" y="2076330"/>
            <a:ext cx="269626" cy="461665"/>
          </a:xfrm>
          <a:prstGeom prst="rect">
            <a:avLst/>
          </a:prstGeom>
          <a:noFill/>
        </p:spPr>
        <p:txBody>
          <a:bodyPr wrap="none" rtlCol="0">
            <a:spAutoFit/>
          </a:bodyPr>
          <a:lstStyle/>
          <a:p>
            <a:r>
              <a:rPr lang="en-US" altLang="zh-CN" sz="2400" dirty="0"/>
              <a:t>,</a:t>
            </a:r>
            <a:endParaRPr lang="zh-CN" altLang="en-US" sz="2400" dirty="0"/>
          </a:p>
        </p:txBody>
      </p:sp>
      <p:sp>
        <p:nvSpPr>
          <p:cNvPr id="12" name="文本框 11">
            <a:extLst>
              <a:ext uri="{FF2B5EF4-FFF2-40B4-BE49-F238E27FC236}">
                <a16:creationId xmlns:a16="http://schemas.microsoft.com/office/drawing/2014/main" id="{CE9B65E1-6F87-4216-BAD2-438E03C9A269}"/>
              </a:ext>
            </a:extLst>
          </p:cNvPr>
          <p:cNvSpPr txBox="1"/>
          <p:nvPr/>
        </p:nvSpPr>
        <p:spPr>
          <a:xfrm>
            <a:off x="2906645" y="2076330"/>
            <a:ext cx="356188" cy="461665"/>
          </a:xfrm>
          <a:prstGeom prst="rect">
            <a:avLst/>
          </a:prstGeom>
          <a:noFill/>
        </p:spPr>
        <p:txBody>
          <a:bodyPr wrap="none" rtlCol="0">
            <a:spAutoFit/>
          </a:bodyPr>
          <a:lstStyle/>
          <a:p>
            <a:r>
              <a:rPr lang="en-US" altLang="zh-CN" sz="2400" dirty="0"/>
              <a:t>b</a:t>
            </a:r>
            <a:endParaRPr lang="zh-CN" altLang="en-US" sz="2400" dirty="0"/>
          </a:p>
        </p:txBody>
      </p:sp>
      <p:sp>
        <p:nvSpPr>
          <p:cNvPr id="13" name="文本框 12">
            <a:extLst>
              <a:ext uri="{FF2B5EF4-FFF2-40B4-BE49-F238E27FC236}">
                <a16:creationId xmlns:a16="http://schemas.microsoft.com/office/drawing/2014/main" id="{335B556A-E98B-4870-ACF6-7FC6617404A1}"/>
              </a:ext>
            </a:extLst>
          </p:cNvPr>
          <p:cNvSpPr txBox="1"/>
          <p:nvPr/>
        </p:nvSpPr>
        <p:spPr>
          <a:xfrm>
            <a:off x="3088746" y="2076330"/>
            <a:ext cx="372218" cy="461665"/>
          </a:xfrm>
          <a:prstGeom prst="rect">
            <a:avLst/>
          </a:prstGeom>
          <a:noFill/>
        </p:spPr>
        <p:txBody>
          <a:bodyPr wrap="none" rtlCol="0">
            <a:spAutoFit/>
          </a:bodyPr>
          <a:lstStyle/>
          <a:p>
            <a:r>
              <a:rPr lang="en-US" altLang="zh-CN" sz="2400" dirty="0"/>
              <a:t>):</a:t>
            </a:r>
            <a:endParaRPr lang="zh-CN" altLang="en-US" sz="2400" dirty="0"/>
          </a:p>
        </p:txBody>
      </p:sp>
      <p:sp>
        <p:nvSpPr>
          <p:cNvPr id="14" name="文本框 13">
            <a:extLst>
              <a:ext uri="{FF2B5EF4-FFF2-40B4-BE49-F238E27FC236}">
                <a16:creationId xmlns:a16="http://schemas.microsoft.com/office/drawing/2014/main" id="{F267B242-E524-4912-80CF-E480BAA83620}"/>
              </a:ext>
            </a:extLst>
          </p:cNvPr>
          <p:cNvSpPr txBox="1"/>
          <p:nvPr/>
        </p:nvSpPr>
        <p:spPr>
          <a:xfrm>
            <a:off x="2020505" y="2420610"/>
            <a:ext cx="338554" cy="461665"/>
          </a:xfrm>
          <a:prstGeom prst="rect">
            <a:avLst/>
          </a:prstGeom>
          <a:noFill/>
        </p:spPr>
        <p:txBody>
          <a:bodyPr wrap="none" rtlCol="0">
            <a:spAutoFit/>
          </a:bodyPr>
          <a:lstStyle/>
          <a:p>
            <a:r>
              <a:rPr lang="en-US" altLang="zh-CN" sz="2400" dirty="0"/>
              <a:t>x</a:t>
            </a:r>
            <a:endParaRPr lang="zh-CN" altLang="en-US" sz="2400" dirty="0"/>
          </a:p>
        </p:txBody>
      </p:sp>
      <p:sp>
        <p:nvSpPr>
          <p:cNvPr id="15" name="文本框 14">
            <a:extLst>
              <a:ext uri="{FF2B5EF4-FFF2-40B4-BE49-F238E27FC236}">
                <a16:creationId xmlns:a16="http://schemas.microsoft.com/office/drawing/2014/main" id="{AA7AD87F-69DA-428B-A5F2-F96F7855D98D}"/>
              </a:ext>
            </a:extLst>
          </p:cNvPr>
          <p:cNvSpPr txBox="1"/>
          <p:nvPr/>
        </p:nvSpPr>
        <p:spPr>
          <a:xfrm>
            <a:off x="2320587" y="2445662"/>
            <a:ext cx="364202" cy="461665"/>
          </a:xfrm>
          <a:prstGeom prst="rect">
            <a:avLst/>
          </a:prstGeom>
          <a:noFill/>
        </p:spPr>
        <p:txBody>
          <a:bodyPr wrap="none" rtlCol="0">
            <a:spAutoFit/>
          </a:bodyPr>
          <a:lstStyle/>
          <a:p>
            <a:r>
              <a:rPr lang="en-US" altLang="zh-CN" sz="2400" dirty="0"/>
              <a:t>=</a:t>
            </a:r>
            <a:endParaRPr lang="zh-CN" altLang="en-US" sz="2400" dirty="0"/>
          </a:p>
        </p:txBody>
      </p:sp>
      <p:sp>
        <p:nvSpPr>
          <p:cNvPr id="16" name="文本框 15">
            <a:extLst>
              <a:ext uri="{FF2B5EF4-FFF2-40B4-BE49-F238E27FC236}">
                <a16:creationId xmlns:a16="http://schemas.microsoft.com/office/drawing/2014/main" id="{F5655DC9-2A1F-4C4B-9F2B-AFBC9B7A4F73}"/>
              </a:ext>
            </a:extLst>
          </p:cNvPr>
          <p:cNvSpPr txBox="1"/>
          <p:nvPr/>
        </p:nvSpPr>
        <p:spPr>
          <a:xfrm>
            <a:off x="2621644" y="2445662"/>
            <a:ext cx="356188" cy="461665"/>
          </a:xfrm>
          <a:prstGeom prst="rect">
            <a:avLst/>
          </a:prstGeom>
          <a:noFill/>
        </p:spPr>
        <p:txBody>
          <a:bodyPr wrap="none" rtlCol="0">
            <a:spAutoFit/>
          </a:bodyPr>
          <a:lstStyle/>
          <a:p>
            <a:r>
              <a:rPr lang="en-US" altLang="zh-CN" sz="2400" dirty="0"/>
              <a:t>0</a:t>
            </a:r>
            <a:endParaRPr lang="zh-CN" altLang="en-US" sz="2400" dirty="0"/>
          </a:p>
        </p:txBody>
      </p:sp>
      <p:sp>
        <p:nvSpPr>
          <p:cNvPr id="17" name="文本框 16">
            <a:extLst>
              <a:ext uri="{FF2B5EF4-FFF2-40B4-BE49-F238E27FC236}">
                <a16:creationId xmlns:a16="http://schemas.microsoft.com/office/drawing/2014/main" id="{FE9271C2-E197-44DD-9F1D-B948F7DFD531}"/>
              </a:ext>
            </a:extLst>
          </p:cNvPr>
          <p:cNvSpPr txBox="1"/>
          <p:nvPr/>
        </p:nvSpPr>
        <p:spPr>
          <a:xfrm>
            <a:off x="2320587" y="2801573"/>
            <a:ext cx="356188" cy="461665"/>
          </a:xfrm>
          <a:prstGeom prst="rect">
            <a:avLst/>
          </a:prstGeom>
          <a:noFill/>
        </p:spPr>
        <p:txBody>
          <a:bodyPr wrap="none" rtlCol="0">
            <a:spAutoFit/>
          </a:bodyPr>
          <a:lstStyle/>
          <a:p>
            <a:r>
              <a:rPr lang="en-US" altLang="zh-CN" sz="2400" dirty="0"/>
              <a:t>b</a:t>
            </a:r>
            <a:endParaRPr lang="zh-CN" altLang="en-US" sz="2400" dirty="0"/>
          </a:p>
        </p:txBody>
      </p:sp>
      <p:sp>
        <p:nvSpPr>
          <p:cNvPr id="18" name="文本框 17">
            <a:extLst>
              <a:ext uri="{FF2B5EF4-FFF2-40B4-BE49-F238E27FC236}">
                <a16:creationId xmlns:a16="http://schemas.microsoft.com/office/drawing/2014/main" id="{7FD57D3B-83ED-4B2C-A185-D1D46A2FB384}"/>
              </a:ext>
            </a:extLst>
          </p:cNvPr>
          <p:cNvSpPr txBox="1"/>
          <p:nvPr/>
        </p:nvSpPr>
        <p:spPr>
          <a:xfrm>
            <a:off x="2620669" y="2801573"/>
            <a:ext cx="364202" cy="461665"/>
          </a:xfrm>
          <a:prstGeom prst="rect">
            <a:avLst/>
          </a:prstGeom>
          <a:noFill/>
        </p:spPr>
        <p:txBody>
          <a:bodyPr wrap="none" rtlCol="0">
            <a:spAutoFit/>
          </a:bodyPr>
          <a:lstStyle/>
          <a:p>
            <a:r>
              <a:rPr lang="en-US" altLang="zh-CN" sz="2400" dirty="0"/>
              <a:t>&gt;</a:t>
            </a:r>
            <a:endParaRPr lang="zh-CN" altLang="en-US" sz="2400" dirty="0"/>
          </a:p>
        </p:txBody>
      </p:sp>
      <p:sp>
        <p:nvSpPr>
          <p:cNvPr id="19" name="文本框 18">
            <a:extLst>
              <a:ext uri="{FF2B5EF4-FFF2-40B4-BE49-F238E27FC236}">
                <a16:creationId xmlns:a16="http://schemas.microsoft.com/office/drawing/2014/main" id="{CFCF53F1-4C6F-4754-9AB2-B27B616C5105}"/>
              </a:ext>
            </a:extLst>
          </p:cNvPr>
          <p:cNvSpPr txBox="1"/>
          <p:nvPr/>
        </p:nvSpPr>
        <p:spPr>
          <a:xfrm>
            <a:off x="2921726" y="2801573"/>
            <a:ext cx="356188" cy="461665"/>
          </a:xfrm>
          <a:prstGeom prst="rect">
            <a:avLst/>
          </a:prstGeom>
          <a:noFill/>
        </p:spPr>
        <p:txBody>
          <a:bodyPr wrap="none" rtlCol="0">
            <a:spAutoFit/>
          </a:bodyPr>
          <a:lstStyle/>
          <a:p>
            <a:r>
              <a:rPr lang="en-US" altLang="zh-CN" sz="2400" dirty="0"/>
              <a:t>a</a:t>
            </a:r>
            <a:endParaRPr lang="zh-CN" altLang="en-US" sz="2400" dirty="0"/>
          </a:p>
        </p:txBody>
      </p:sp>
      <p:sp>
        <p:nvSpPr>
          <p:cNvPr id="20" name="文本框 19">
            <a:extLst>
              <a:ext uri="{FF2B5EF4-FFF2-40B4-BE49-F238E27FC236}">
                <a16:creationId xmlns:a16="http://schemas.microsoft.com/office/drawing/2014/main" id="{0D863C5F-E82E-4F81-B226-7907E4688B13}"/>
              </a:ext>
            </a:extLst>
          </p:cNvPr>
          <p:cNvSpPr txBox="1"/>
          <p:nvPr/>
        </p:nvSpPr>
        <p:spPr>
          <a:xfrm>
            <a:off x="2021675" y="2801573"/>
            <a:ext cx="338554" cy="461665"/>
          </a:xfrm>
          <a:prstGeom prst="rect">
            <a:avLst/>
          </a:prstGeom>
          <a:noFill/>
        </p:spPr>
        <p:txBody>
          <a:bodyPr wrap="none" rtlCol="0">
            <a:spAutoFit/>
          </a:bodyPr>
          <a:lstStyle/>
          <a:p>
            <a:r>
              <a:rPr lang="en-US" altLang="zh-CN" sz="2400" dirty="0"/>
              <a:t>if</a:t>
            </a:r>
            <a:endParaRPr lang="zh-CN" altLang="en-US" sz="2400" dirty="0"/>
          </a:p>
        </p:txBody>
      </p:sp>
      <p:sp>
        <p:nvSpPr>
          <p:cNvPr id="21" name="文本框 20">
            <a:extLst>
              <a:ext uri="{FF2B5EF4-FFF2-40B4-BE49-F238E27FC236}">
                <a16:creationId xmlns:a16="http://schemas.microsoft.com/office/drawing/2014/main" id="{73F7C834-36A5-4271-86FA-50D663D3A774}"/>
              </a:ext>
            </a:extLst>
          </p:cNvPr>
          <p:cNvSpPr txBox="1"/>
          <p:nvPr/>
        </p:nvSpPr>
        <p:spPr>
          <a:xfrm>
            <a:off x="2320587" y="3170905"/>
            <a:ext cx="338554" cy="461665"/>
          </a:xfrm>
          <a:prstGeom prst="rect">
            <a:avLst/>
          </a:prstGeom>
          <a:noFill/>
        </p:spPr>
        <p:txBody>
          <a:bodyPr wrap="none" rtlCol="0">
            <a:spAutoFit/>
          </a:bodyPr>
          <a:lstStyle/>
          <a:p>
            <a:r>
              <a:rPr lang="en-US" altLang="zh-CN" sz="2400" dirty="0"/>
              <a:t>x</a:t>
            </a:r>
            <a:endParaRPr lang="zh-CN" altLang="en-US" sz="2400" dirty="0"/>
          </a:p>
        </p:txBody>
      </p:sp>
      <p:sp>
        <p:nvSpPr>
          <p:cNvPr id="22" name="文本框 21">
            <a:extLst>
              <a:ext uri="{FF2B5EF4-FFF2-40B4-BE49-F238E27FC236}">
                <a16:creationId xmlns:a16="http://schemas.microsoft.com/office/drawing/2014/main" id="{F40CA953-62A1-4BD9-BB0C-518055A98EDD}"/>
              </a:ext>
            </a:extLst>
          </p:cNvPr>
          <p:cNvSpPr txBox="1"/>
          <p:nvPr/>
        </p:nvSpPr>
        <p:spPr>
          <a:xfrm>
            <a:off x="2620669" y="3170905"/>
            <a:ext cx="364202" cy="461665"/>
          </a:xfrm>
          <a:prstGeom prst="rect">
            <a:avLst/>
          </a:prstGeom>
          <a:noFill/>
        </p:spPr>
        <p:txBody>
          <a:bodyPr wrap="none" rtlCol="0">
            <a:spAutoFit/>
          </a:bodyPr>
          <a:lstStyle/>
          <a:p>
            <a:r>
              <a:rPr lang="en-US" altLang="zh-CN" sz="2400" dirty="0"/>
              <a:t>=</a:t>
            </a:r>
            <a:endParaRPr lang="zh-CN" altLang="en-US" sz="2400" dirty="0"/>
          </a:p>
        </p:txBody>
      </p:sp>
      <p:sp>
        <p:nvSpPr>
          <p:cNvPr id="23" name="文本框 22">
            <a:extLst>
              <a:ext uri="{FF2B5EF4-FFF2-40B4-BE49-F238E27FC236}">
                <a16:creationId xmlns:a16="http://schemas.microsoft.com/office/drawing/2014/main" id="{5BAEBFDF-8FFB-46F1-9BBC-2DA639891DE2}"/>
              </a:ext>
            </a:extLst>
          </p:cNvPr>
          <p:cNvSpPr txBox="1"/>
          <p:nvPr/>
        </p:nvSpPr>
        <p:spPr>
          <a:xfrm>
            <a:off x="2921726" y="3170905"/>
            <a:ext cx="356188" cy="461665"/>
          </a:xfrm>
          <a:prstGeom prst="rect">
            <a:avLst/>
          </a:prstGeom>
          <a:noFill/>
        </p:spPr>
        <p:txBody>
          <a:bodyPr wrap="none" rtlCol="0">
            <a:spAutoFit/>
          </a:bodyPr>
          <a:lstStyle/>
          <a:p>
            <a:r>
              <a:rPr lang="en-US" altLang="zh-CN" sz="2400" dirty="0"/>
              <a:t>b</a:t>
            </a:r>
            <a:endParaRPr lang="zh-CN" altLang="en-US" sz="2400" dirty="0"/>
          </a:p>
        </p:txBody>
      </p:sp>
      <p:sp>
        <p:nvSpPr>
          <p:cNvPr id="24" name="文本框 23">
            <a:extLst>
              <a:ext uri="{FF2B5EF4-FFF2-40B4-BE49-F238E27FC236}">
                <a16:creationId xmlns:a16="http://schemas.microsoft.com/office/drawing/2014/main" id="{BC4CABD1-55CE-4182-8CEE-145239F700AF}"/>
              </a:ext>
            </a:extLst>
          </p:cNvPr>
          <p:cNvSpPr txBox="1"/>
          <p:nvPr/>
        </p:nvSpPr>
        <p:spPr>
          <a:xfrm>
            <a:off x="2026917" y="3526816"/>
            <a:ext cx="835485" cy="461665"/>
          </a:xfrm>
          <a:prstGeom prst="rect">
            <a:avLst/>
          </a:prstGeom>
          <a:noFill/>
        </p:spPr>
        <p:txBody>
          <a:bodyPr wrap="none" rtlCol="0">
            <a:spAutoFit/>
          </a:bodyPr>
          <a:lstStyle/>
          <a:p>
            <a:r>
              <a:rPr lang="en-US" altLang="zh-CN" sz="2400" dirty="0"/>
              <a:t>else:</a:t>
            </a:r>
            <a:endParaRPr lang="zh-CN" altLang="en-US" sz="2400" dirty="0"/>
          </a:p>
        </p:txBody>
      </p:sp>
      <p:sp>
        <p:nvSpPr>
          <p:cNvPr id="25" name="文本框 24">
            <a:extLst>
              <a:ext uri="{FF2B5EF4-FFF2-40B4-BE49-F238E27FC236}">
                <a16:creationId xmlns:a16="http://schemas.microsoft.com/office/drawing/2014/main" id="{749132F7-FF81-45EE-B4D8-42B22C2B5F97}"/>
              </a:ext>
            </a:extLst>
          </p:cNvPr>
          <p:cNvSpPr txBox="1"/>
          <p:nvPr/>
        </p:nvSpPr>
        <p:spPr>
          <a:xfrm>
            <a:off x="2320587" y="3909569"/>
            <a:ext cx="338554" cy="461665"/>
          </a:xfrm>
          <a:prstGeom prst="rect">
            <a:avLst/>
          </a:prstGeom>
          <a:noFill/>
        </p:spPr>
        <p:txBody>
          <a:bodyPr wrap="none" rtlCol="0">
            <a:spAutoFit/>
          </a:bodyPr>
          <a:lstStyle/>
          <a:p>
            <a:r>
              <a:rPr lang="en-US" altLang="zh-CN" sz="2400" dirty="0"/>
              <a:t>x</a:t>
            </a:r>
            <a:endParaRPr lang="zh-CN" altLang="en-US" sz="2400" dirty="0"/>
          </a:p>
        </p:txBody>
      </p:sp>
      <p:sp>
        <p:nvSpPr>
          <p:cNvPr id="26" name="文本框 25">
            <a:extLst>
              <a:ext uri="{FF2B5EF4-FFF2-40B4-BE49-F238E27FC236}">
                <a16:creationId xmlns:a16="http://schemas.microsoft.com/office/drawing/2014/main" id="{2C8187F9-A565-49B2-ABB2-138D425637ED}"/>
              </a:ext>
            </a:extLst>
          </p:cNvPr>
          <p:cNvSpPr txBox="1"/>
          <p:nvPr/>
        </p:nvSpPr>
        <p:spPr>
          <a:xfrm>
            <a:off x="2620669" y="3909569"/>
            <a:ext cx="364202" cy="461665"/>
          </a:xfrm>
          <a:prstGeom prst="rect">
            <a:avLst/>
          </a:prstGeom>
          <a:noFill/>
        </p:spPr>
        <p:txBody>
          <a:bodyPr wrap="none" rtlCol="0">
            <a:spAutoFit/>
          </a:bodyPr>
          <a:lstStyle/>
          <a:p>
            <a:r>
              <a:rPr lang="en-US" altLang="zh-CN" sz="2400" dirty="0"/>
              <a:t>=</a:t>
            </a:r>
            <a:endParaRPr lang="zh-CN" altLang="en-US" sz="2400" dirty="0"/>
          </a:p>
        </p:txBody>
      </p:sp>
      <p:sp>
        <p:nvSpPr>
          <p:cNvPr id="27" name="文本框 26">
            <a:extLst>
              <a:ext uri="{FF2B5EF4-FFF2-40B4-BE49-F238E27FC236}">
                <a16:creationId xmlns:a16="http://schemas.microsoft.com/office/drawing/2014/main" id="{210926D0-E39F-4040-890E-EBEDFCCAC866}"/>
              </a:ext>
            </a:extLst>
          </p:cNvPr>
          <p:cNvSpPr txBox="1"/>
          <p:nvPr/>
        </p:nvSpPr>
        <p:spPr>
          <a:xfrm>
            <a:off x="2921726" y="3909569"/>
            <a:ext cx="356188" cy="461665"/>
          </a:xfrm>
          <a:prstGeom prst="rect">
            <a:avLst/>
          </a:prstGeom>
          <a:noFill/>
        </p:spPr>
        <p:txBody>
          <a:bodyPr wrap="none" rtlCol="0">
            <a:spAutoFit/>
          </a:bodyPr>
          <a:lstStyle/>
          <a:p>
            <a:r>
              <a:rPr lang="en-US" altLang="zh-CN" sz="2400" dirty="0"/>
              <a:t>a</a:t>
            </a:r>
            <a:endParaRPr lang="zh-CN" altLang="en-US" sz="2400" dirty="0"/>
          </a:p>
        </p:txBody>
      </p:sp>
      <p:sp>
        <p:nvSpPr>
          <p:cNvPr id="28" name="文本框 27">
            <a:extLst>
              <a:ext uri="{FF2B5EF4-FFF2-40B4-BE49-F238E27FC236}">
                <a16:creationId xmlns:a16="http://schemas.microsoft.com/office/drawing/2014/main" id="{D079C094-DBE8-4C71-B7C2-3877BD11679A}"/>
              </a:ext>
            </a:extLst>
          </p:cNvPr>
          <p:cNvSpPr txBox="1"/>
          <p:nvPr/>
        </p:nvSpPr>
        <p:spPr>
          <a:xfrm>
            <a:off x="2020505" y="4289268"/>
            <a:ext cx="989373" cy="461665"/>
          </a:xfrm>
          <a:prstGeom prst="rect">
            <a:avLst/>
          </a:prstGeom>
          <a:noFill/>
        </p:spPr>
        <p:txBody>
          <a:bodyPr wrap="none" rtlCol="0">
            <a:spAutoFit/>
          </a:bodyPr>
          <a:lstStyle/>
          <a:p>
            <a:r>
              <a:rPr lang="en-US" altLang="zh-CN" sz="2400" dirty="0"/>
              <a:t>return</a:t>
            </a:r>
            <a:endParaRPr lang="zh-CN" altLang="en-US" sz="2400" dirty="0"/>
          </a:p>
        </p:txBody>
      </p:sp>
      <p:sp>
        <p:nvSpPr>
          <p:cNvPr id="29" name="文本框 28">
            <a:extLst>
              <a:ext uri="{FF2B5EF4-FFF2-40B4-BE49-F238E27FC236}">
                <a16:creationId xmlns:a16="http://schemas.microsoft.com/office/drawing/2014/main" id="{C18316D5-9E0B-4FCB-A202-F27D93759C9C}"/>
              </a:ext>
            </a:extLst>
          </p:cNvPr>
          <p:cNvSpPr txBox="1"/>
          <p:nvPr/>
        </p:nvSpPr>
        <p:spPr>
          <a:xfrm>
            <a:off x="2921726" y="4289267"/>
            <a:ext cx="338554" cy="461665"/>
          </a:xfrm>
          <a:prstGeom prst="rect">
            <a:avLst/>
          </a:prstGeom>
          <a:noFill/>
        </p:spPr>
        <p:txBody>
          <a:bodyPr wrap="none" rtlCol="0">
            <a:spAutoFit/>
          </a:bodyPr>
          <a:lstStyle/>
          <a:p>
            <a:r>
              <a:rPr lang="en-US" altLang="zh-CN" sz="2400" dirty="0"/>
              <a:t>x</a:t>
            </a:r>
            <a:endParaRPr lang="zh-CN" altLang="en-US" sz="2400" dirty="0"/>
          </a:p>
        </p:txBody>
      </p:sp>
      <p:sp>
        <p:nvSpPr>
          <p:cNvPr id="30" name="文本框 29">
            <a:extLst>
              <a:ext uri="{FF2B5EF4-FFF2-40B4-BE49-F238E27FC236}">
                <a16:creationId xmlns:a16="http://schemas.microsoft.com/office/drawing/2014/main" id="{6D8A882E-9C09-4297-956F-81A3BDE96A95}"/>
              </a:ext>
            </a:extLst>
          </p:cNvPr>
          <p:cNvSpPr txBox="1"/>
          <p:nvPr/>
        </p:nvSpPr>
        <p:spPr>
          <a:xfrm>
            <a:off x="3122494" y="2801573"/>
            <a:ext cx="269626" cy="461665"/>
          </a:xfrm>
          <a:prstGeom prst="rect">
            <a:avLst/>
          </a:prstGeom>
          <a:noFill/>
        </p:spPr>
        <p:txBody>
          <a:bodyPr wrap="none" rtlCol="0">
            <a:spAutoFit/>
          </a:bodyPr>
          <a:lstStyle/>
          <a:p>
            <a:r>
              <a:rPr lang="en-US" altLang="zh-CN" sz="2400" dirty="0"/>
              <a:t>:</a:t>
            </a:r>
            <a:endParaRPr lang="zh-CN" altLang="en-US" sz="2400" dirty="0"/>
          </a:p>
        </p:txBody>
      </p:sp>
      <p:sp>
        <p:nvSpPr>
          <p:cNvPr id="53" name="矩形 52">
            <a:extLst>
              <a:ext uri="{FF2B5EF4-FFF2-40B4-BE49-F238E27FC236}">
                <a16:creationId xmlns:a16="http://schemas.microsoft.com/office/drawing/2014/main" id="{22A0AC7B-32F5-4CFB-A724-817A72D1CC89}"/>
              </a:ext>
            </a:extLst>
          </p:cNvPr>
          <p:cNvSpPr/>
          <p:nvPr/>
        </p:nvSpPr>
        <p:spPr>
          <a:xfrm>
            <a:off x="1347686" y="2063964"/>
            <a:ext cx="2113278" cy="485098"/>
          </a:xfrm>
          <a:prstGeom prst="rect">
            <a:avLst/>
          </a:prstGeom>
          <a:noFill/>
          <a:ln w="57150">
            <a:solidFill>
              <a:srgbClr val="445437"/>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Tree>
    <p:extLst>
      <p:ext uri="{BB962C8B-B14F-4D97-AF65-F5344CB8AC3E}">
        <p14:creationId xmlns:p14="http://schemas.microsoft.com/office/powerpoint/2010/main" val="101372670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图片 34">
            <a:extLst>
              <a:ext uri="{FF2B5EF4-FFF2-40B4-BE49-F238E27FC236}">
                <a16:creationId xmlns:a16="http://schemas.microsoft.com/office/drawing/2014/main" id="{7E93F582-7E34-473C-8FCF-443C421E3B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84717" y="1784652"/>
            <a:ext cx="5244409" cy="2407156"/>
          </a:xfrm>
          <a:prstGeom prst="rect">
            <a:avLst/>
          </a:prstGeom>
        </p:spPr>
      </p:pic>
      <p:pic>
        <p:nvPicPr>
          <p:cNvPr id="38" name="图片 37">
            <a:extLst>
              <a:ext uri="{FF2B5EF4-FFF2-40B4-BE49-F238E27FC236}">
                <a16:creationId xmlns:a16="http://schemas.microsoft.com/office/drawing/2014/main" id="{08BDBCE5-40AB-4447-A88F-74EE4C97D73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23031" y="1784652"/>
            <a:ext cx="7257774" cy="3747069"/>
          </a:xfrm>
          <a:prstGeom prst="rect">
            <a:avLst/>
          </a:prstGeom>
        </p:spPr>
      </p:pic>
      <p:sp>
        <p:nvSpPr>
          <p:cNvPr id="3" name="日期占位符 2">
            <a:extLst>
              <a:ext uri="{FF2B5EF4-FFF2-40B4-BE49-F238E27FC236}">
                <a16:creationId xmlns:a16="http://schemas.microsoft.com/office/drawing/2014/main" id="{A80C1E41-E104-40FF-95A5-EE88D6617B25}"/>
              </a:ext>
            </a:extLst>
          </p:cNvPr>
          <p:cNvSpPr>
            <a:spLocks noGrp="1"/>
          </p:cNvSpPr>
          <p:nvPr>
            <p:ph type="dt" sz="half" idx="12"/>
          </p:nvPr>
        </p:nvSpPr>
        <p:spPr/>
        <p:txBody>
          <a:bodyPr/>
          <a:lstStyle/>
          <a:p>
            <a:r>
              <a:rPr lang="zh-CN" altLang="en-US" i="1" spc="300" dirty="0">
                <a:solidFill>
                  <a:schemeClr val="accent1"/>
                </a:solidFill>
                <a:latin typeface="+mn-ea"/>
              </a:rPr>
              <a:t>止于至善</a:t>
            </a:r>
            <a:endParaRPr lang="zh-CN" altLang="en-US" spc="300" dirty="0">
              <a:solidFill>
                <a:schemeClr val="bg1">
                  <a:lumMod val="75000"/>
                </a:schemeClr>
              </a:solidFill>
            </a:endParaRPr>
          </a:p>
        </p:txBody>
      </p:sp>
      <p:sp>
        <p:nvSpPr>
          <p:cNvPr id="4" name="灯片编号占位符 3">
            <a:extLst>
              <a:ext uri="{FF2B5EF4-FFF2-40B4-BE49-F238E27FC236}">
                <a16:creationId xmlns:a16="http://schemas.microsoft.com/office/drawing/2014/main" id="{65E37385-ED2F-461E-8580-3252EFC2D840}"/>
              </a:ext>
            </a:extLst>
          </p:cNvPr>
          <p:cNvSpPr>
            <a:spLocks noGrp="1"/>
          </p:cNvSpPr>
          <p:nvPr>
            <p:ph type="sldNum" sz="quarter" idx="14"/>
          </p:nvPr>
        </p:nvSpPr>
        <p:spPr/>
        <p:txBody>
          <a:bodyPr/>
          <a:lstStyle/>
          <a:p>
            <a:fld id="{C79ECAFE-A460-4E13-ABCB-32CAE6136244}" type="slidenum">
              <a:rPr lang="zh-CN" altLang="en-US" smtClean="0"/>
              <a:pPr/>
              <a:t>28</a:t>
            </a:fld>
            <a:endParaRPr lang="zh-CN" altLang="en-US" dirty="0"/>
          </a:p>
        </p:txBody>
      </p:sp>
      <p:sp>
        <p:nvSpPr>
          <p:cNvPr id="6" name="文本框 5">
            <a:extLst>
              <a:ext uri="{FF2B5EF4-FFF2-40B4-BE49-F238E27FC236}">
                <a16:creationId xmlns:a16="http://schemas.microsoft.com/office/drawing/2014/main" id="{B7F65C05-D58C-4BF8-9378-175A2CA7C870}"/>
              </a:ext>
            </a:extLst>
          </p:cNvPr>
          <p:cNvSpPr txBox="1"/>
          <p:nvPr/>
        </p:nvSpPr>
        <p:spPr>
          <a:xfrm>
            <a:off x="1379843" y="340343"/>
            <a:ext cx="1903754"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1" i="0" strike="noStrike" kern="1200" cap="none" spc="0" normalizeH="0" baseline="0" noProof="0" dirty="0" err="1">
                <a:ln>
                  <a:noFill/>
                </a:ln>
                <a:solidFill>
                  <a:srgbClr val="445437"/>
                </a:solidFill>
                <a:effectLst/>
                <a:uLnTx/>
                <a:uFillTx/>
                <a:latin typeface="Arial"/>
                <a:ea typeface="Microsoft YaHei"/>
                <a:cs typeface="+mn-ea"/>
              </a:rPr>
              <a:t>UniXcoder</a:t>
            </a:r>
            <a:endParaRPr kumimoji="0" lang="zh-CN" altLang="en-US" sz="2000" b="1" i="0" strike="noStrike" kern="1200" cap="none" spc="0" normalizeH="0" baseline="0" noProof="0" dirty="0">
              <a:ln>
                <a:noFill/>
              </a:ln>
              <a:solidFill>
                <a:srgbClr val="445437"/>
              </a:solidFill>
              <a:effectLst/>
              <a:uLnTx/>
              <a:uFillTx/>
              <a:latin typeface="Arial"/>
              <a:ea typeface="Microsoft YaHei"/>
              <a:cs typeface="+mn-ea"/>
            </a:endParaRPr>
          </a:p>
        </p:txBody>
      </p:sp>
      <p:sp>
        <p:nvSpPr>
          <p:cNvPr id="9" name="文本框 8">
            <a:extLst>
              <a:ext uri="{FF2B5EF4-FFF2-40B4-BE49-F238E27FC236}">
                <a16:creationId xmlns:a16="http://schemas.microsoft.com/office/drawing/2014/main" id="{F1D040FA-1CC4-4C50-8C83-7DAA035DB545}"/>
              </a:ext>
            </a:extLst>
          </p:cNvPr>
          <p:cNvSpPr txBox="1"/>
          <p:nvPr/>
        </p:nvSpPr>
        <p:spPr>
          <a:xfrm>
            <a:off x="1020428" y="2076330"/>
            <a:ext cx="1452962" cy="461665"/>
          </a:xfrm>
          <a:prstGeom prst="rect">
            <a:avLst/>
          </a:prstGeom>
          <a:noFill/>
        </p:spPr>
        <p:txBody>
          <a:bodyPr wrap="square" rtlCol="0">
            <a:spAutoFit/>
          </a:bodyPr>
          <a:lstStyle/>
          <a:p>
            <a:r>
              <a:rPr lang="en-US" altLang="zh-CN" sz="2400" dirty="0"/>
              <a:t>def max(</a:t>
            </a:r>
            <a:endParaRPr lang="zh-CN" altLang="en-US" sz="2400" dirty="0"/>
          </a:p>
        </p:txBody>
      </p:sp>
      <p:sp>
        <p:nvSpPr>
          <p:cNvPr id="10" name="文本框 9">
            <a:extLst>
              <a:ext uri="{FF2B5EF4-FFF2-40B4-BE49-F238E27FC236}">
                <a16:creationId xmlns:a16="http://schemas.microsoft.com/office/drawing/2014/main" id="{CAD89F8D-17AA-44AE-9095-4F41C590F044}"/>
              </a:ext>
            </a:extLst>
          </p:cNvPr>
          <p:cNvSpPr txBox="1"/>
          <p:nvPr/>
        </p:nvSpPr>
        <p:spPr>
          <a:xfrm>
            <a:off x="2234421" y="2076330"/>
            <a:ext cx="356188" cy="461665"/>
          </a:xfrm>
          <a:prstGeom prst="rect">
            <a:avLst/>
          </a:prstGeom>
          <a:noFill/>
        </p:spPr>
        <p:txBody>
          <a:bodyPr wrap="none" rtlCol="0">
            <a:spAutoFit/>
          </a:bodyPr>
          <a:lstStyle/>
          <a:p>
            <a:r>
              <a:rPr lang="en-US" altLang="zh-CN" sz="2400" dirty="0"/>
              <a:t>a</a:t>
            </a:r>
            <a:endParaRPr lang="zh-CN" altLang="en-US" sz="2400" dirty="0"/>
          </a:p>
        </p:txBody>
      </p:sp>
      <p:sp>
        <p:nvSpPr>
          <p:cNvPr id="11" name="文本框 10">
            <a:extLst>
              <a:ext uri="{FF2B5EF4-FFF2-40B4-BE49-F238E27FC236}">
                <a16:creationId xmlns:a16="http://schemas.microsoft.com/office/drawing/2014/main" id="{F4E0D18A-6CC6-4FFB-B067-5E298F5CDE4D}"/>
              </a:ext>
            </a:extLst>
          </p:cNvPr>
          <p:cNvSpPr txBox="1"/>
          <p:nvPr/>
        </p:nvSpPr>
        <p:spPr>
          <a:xfrm>
            <a:off x="2422934" y="2076330"/>
            <a:ext cx="269626" cy="461665"/>
          </a:xfrm>
          <a:prstGeom prst="rect">
            <a:avLst/>
          </a:prstGeom>
          <a:noFill/>
        </p:spPr>
        <p:txBody>
          <a:bodyPr wrap="none" rtlCol="0">
            <a:spAutoFit/>
          </a:bodyPr>
          <a:lstStyle/>
          <a:p>
            <a:r>
              <a:rPr lang="en-US" altLang="zh-CN" sz="2400" dirty="0"/>
              <a:t>,</a:t>
            </a:r>
            <a:endParaRPr lang="zh-CN" altLang="en-US" sz="2400" dirty="0"/>
          </a:p>
        </p:txBody>
      </p:sp>
      <p:sp>
        <p:nvSpPr>
          <p:cNvPr id="12" name="文本框 11">
            <a:extLst>
              <a:ext uri="{FF2B5EF4-FFF2-40B4-BE49-F238E27FC236}">
                <a16:creationId xmlns:a16="http://schemas.microsoft.com/office/drawing/2014/main" id="{CE9B65E1-6F87-4216-BAD2-438E03C9A269}"/>
              </a:ext>
            </a:extLst>
          </p:cNvPr>
          <p:cNvSpPr txBox="1"/>
          <p:nvPr/>
        </p:nvSpPr>
        <p:spPr>
          <a:xfrm>
            <a:off x="2579387" y="2076330"/>
            <a:ext cx="356188" cy="461665"/>
          </a:xfrm>
          <a:prstGeom prst="rect">
            <a:avLst/>
          </a:prstGeom>
          <a:noFill/>
        </p:spPr>
        <p:txBody>
          <a:bodyPr wrap="none" rtlCol="0">
            <a:spAutoFit/>
          </a:bodyPr>
          <a:lstStyle/>
          <a:p>
            <a:r>
              <a:rPr lang="en-US" altLang="zh-CN" sz="2400" dirty="0"/>
              <a:t>b</a:t>
            </a:r>
            <a:endParaRPr lang="zh-CN" altLang="en-US" sz="2400" dirty="0"/>
          </a:p>
        </p:txBody>
      </p:sp>
      <p:sp>
        <p:nvSpPr>
          <p:cNvPr id="13" name="文本框 12">
            <a:extLst>
              <a:ext uri="{FF2B5EF4-FFF2-40B4-BE49-F238E27FC236}">
                <a16:creationId xmlns:a16="http://schemas.microsoft.com/office/drawing/2014/main" id="{335B556A-E98B-4870-ACF6-7FC6617404A1}"/>
              </a:ext>
            </a:extLst>
          </p:cNvPr>
          <p:cNvSpPr txBox="1"/>
          <p:nvPr/>
        </p:nvSpPr>
        <p:spPr>
          <a:xfrm>
            <a:off x="2761488" y="2076330"/>
            <a:ext cx="372218" cy="461665"/>
          </a:xfrm>
          <a:prstGeom prst="rect">
            <a:avLst/>
          </a:prstGeom>
          <a:noFill/>
        </p:spPr>
        <p:txBody>
          <a:bodyPr wrap="none" rtlCol="0">
            <a:spAutoFit/>
          </a:bodyPr>
          <a:lstStyle/>
          <a:p>
            <a:r>
              <a:rPr lang="en-US" altLang="zh-CN" sz="2400" dirty="0"/>
              <a:t>):</a:t>
            </a:r>
            <a:endParaRPr lang="zh-CN" altLang="en-US" sz="2400" dirty="0"/>
          </a:p>
        </p:txBody>
      </p:sp>
      <p:sp>
        <p:nvSpPr>
          <p:cNvPr id="14" name="文本框 13">
            <a:extLst>
              <a:ext uri="{FF2B5EF4-FFF2-40B4-BE49-F238E27FC236}">
                <a16:creationId xmlns:a16="http://schemas.microsoft.com/office/drawing/2014/main" id="{F267B242-E524-4912-80CF-E480BAA83620}"/>
              </a:ext>
            </a:extLst>
          </p:cNvPr>
          <p:cNvSpPr txBox="1"/>
          <p:nvPr/>
        </p:nvSpPr>
        <p:spPr>
          <a:xfrm>
            <a:off x="1693247" y="2420610"/>
            <a:ext cx="338554" cy="461665"/>
          </a:xfrm>
          <a:prstGeom prst="rect">
            <a:avLst/>
          </a:prstGeom>
          <a:noFill/>
        </p:spPr>
        <p:txBody>
          <a:bodyPr wrap="none" rtlCol="0">
            <a:spAutoFit/>
          </a:bodyPr>
          <a:lstStyle/>
          <a:p>
            <a:r>
              <a:rPr lang="en-US" altLang="zh-CN" sz="2400" dirty="0"/>
              <a:t>x</a:t>
            </a:r>
            <a:endParaRPr lang="zh-CN" altLang="en-US" sz="2400" dirty="0"/>
          </a:p>
        </p:txBody>
      </p:sp>
      <p:sp>
        <p:nvSpPr>
          <p:cNvPr id="15" name="文本框 14">
            <a:extLst>
              <a:ext uri="{FF2B5EF4-FFF2-40B4-BE49-F238E27FC236}">
                <a16:creationId xmlns:a16="http://schemas.microsoft.com/office/drawing/2014/main" id="{AA7AD87F-69DA-428B-A5F2-F96F7855D98D}"/>
              </a:ext>
            </a:extLst>
          </p:cNvPr>
          <p:cNvSpPr txBox="1"/>
          <p:nvPr/>
        </p:nvSpPr>
        <p:spPr>
          <a:xfrm>
            <a:off x="1993329" y="2445662"/>
            <a:ext cx="364202" cy="461665"/>
          </a:xfrm>
          <a:prstGeom prst="rect">
            <a:avLst/>
          </a:prstGeom>
          <a:noFill/>
        </p:spPr>
        <p:txBody>
          <a:bodyPr wrap="none" rtlCol="0">
            <a:spAutoFit/>
          </a:bodyPr>
          <a:lstStyle/>
          <a:p>
            <a:r>
              <a:rPr lang="en-US" altLang="zh-CN" sz="2400" dirty="0"/>
              <a:t>=</a:t>
            </a:r>
            <a:endParaRPr lang="zh-CN" altLang="en-US" sz="2400" dirty="0"/>
          </a:p>
        </p:txBody>
      </p:sp>
      <p:sp>
        <p:nvSpPr>
          <p:cNvPr id="16" name="文本框 15">
            <a:extLst>
              <a:ext uri="{FF2B5EF4-FFF2-40B4-BE49-F238E27FC236}">
                <a16:creationId xmlns:a16="http://schemas.microsoft.com/office/drawing/2014/main" id="{F5655DC9-2A1F-4C4B-9F2B-AFBC9B7A4F73}"/>
              </a:ext>
            </a:extLst>
          </p:cNvPr>
          <p:cNvSpPr txBox="1"/>
          <p:nvPr/>
        </p:nvSpPr>
        <p:spPr>
          <a:xfrm>
            <a:off x="2294386" y="2445662"/>
            <a:ext cx="356188" cy="461665"/>
          </a:xfrm>
          <a:prstGeom prst="rect">
            <a:avLst/>
          </a:prstGeom>
          <a:noFill/>
        </p:spPr>
        <p:txBody>
          <a:bodyPr wrap="none" rtlCol="0">
            <a:spAutoFit/>
          </a:bodyPr>
          <a:lstStyle/>
          <a:p>
            <a:r>
              <a:rPr lang="en-US" altLang="zh-CN" sz="2400" dirty="0"/>
              <a:t>0</a:t>
            </a:r>
            <a:endParaRPr lang="zh-CN" altLang="en-US" sz="2400" dirty="0"/>
          </a:p>
        </p:txBody>
      </p:sp>
      <p:sp>
        <p:nvSpPr>
          <p:cNvPr id="17" name="文本框 16">
            <a:extLst>
              <a:ext uri="{FF2B5EF4-FFF2-40B4-BE49-F238E27FC236}">
                <a16:creationId xmlns:a16="http://schemas.microsoft.com/office/drawing/2014/main" id="{FE9271C2-E197-44DD-9F1D-B948F7DFD531}"/>
              </a:ext>
            </a:extLst>
          </p:cNvPr>
          <p:cNvSpPr txBox="1"/>
          <p:nvPr/>
        </p:nvSpPr>
        <p:spPr>
          <a:xfrm>
            <a:off x="1993329" y="2801573"/>
            <a:ext cx="356188" cy="461665"/>
          </a:xfrm>
          <a:prstGeom prst="rect">
            <a:avLst/>
          </a:prstGeom>
          <a:noFill/>
        </p:spPr>
        <p:txBody>
          <a:bodyPr wrap="none" rtlCol="0">
            <a:spAutoFit/>
          </a:bodyPr>
          <a:lstStyle/>
          <a:p>
            <a:r>
              <a:rPr lang="en-US" altLang="zh-CN" sz="2400" dirty="0"/>
              <a:t>b</a:t>
            </a:r>
            <a:endParaRPr lang="zh-CN" altLang="en-US" sz="2400" dirty="0"/>
          </a:p>
        </p:txBody>
      </p:sp>
      <p:sp>
        <p:nvSpPr>
          <p:cNvPr id="18" name="文本框 17">
            <a:extLst>
              <a:ext uri="{FF2B5EF4-FFF2-40B4-BE49-F238E27FC236}">
                <a16:creationId xmlns:a16="http://schemas.microsoft.com/office/drawing/2014/main" id="{7FD57D3B-83ED-4B2C-A185-D1D46A2FB384}"/>
              </a:ext>
            </a:extLst>
          </p:cNvPr>
          <p:cNvSpPr txBox="1"/>
          <p:nvPr/>
        </p:nvSpPr>
        <p:spPr>
          <a:xfrm>
            <a:off x="2293411" y="2801573"/>
            <a:ext cx="364202" cy="461665"/>
          </a:xfrm>
          <a:prstGeom prst="rect">
            <a:avLst/>
          </a:prstGeom>
          <a:noFill/>
        </p:spPr>
        <p:txBody>
          <a:bodyPr wrap="none" rtlCol="0">
            <a:spAutoFit/>
          </a:bodyPr>
          <a:lstStyle/>
          <a:p>
            <a:r>
              <a:rPr lang="en-US" altLang="zh-CN" sz="2400" dirty="0"/>
              <a:t>&gt;</a:t>
            </a:r>
            <a:endParaRPr lang="zh-CN" altLang="en-US" sz="2400" dirty="0"/>
          </a:p>
        </p:txBody>
      </p:sp>
      <p:sp>
        <p:nvSpPr>
          <p:cNvPr id="19" name="文本框 18">
            <a:extLst>
              <a:ext uri="{FF2B5EF4-FFF2-40B4-BE49-F238E27FC236}">
                <a16:creationId xmlns:a16="http://schemas.microsoft.com/office/drawing/2014/main" id="{CFCF53F1-4C6F-4754-9AB2-B27B616C5105}"/>
              </a:ext>
            </a:extLst>
          </p:cNvPr>
          <p:cNvSpPr txBox="1"/>
          <p:nvPr/>
        </p:nvSpPr>
        <p:spPr>
          <a:xfrm>
            <a:off x="2594468" y="2801573"/>
            <a:ext cx="356188" cy="461665"/>
          </a:xfrm>
          <a:prstGeom prst="rect">
            <a:avLst/>
          </a:prstGeom>
          <a:noFill/>
        </p:spPr>
        <p:txBody>
          <a:bodyPr wrap="none" rtlCol="0">
            <a:spAutoFit/>
          </a:bodyPr>
          <a:lstStyle/>
          <a:p>
            <a:r>
              <a:rPr lang="en-US" altLang="zh-CN" sz="2400" dirty="0"/>
              <a:t>a</a:t>
            </a:r>
            <a:endParaRPr lang="zh-CN" altLang="en-US" sz="2400" dirty="0"/>
          </a:p>
        </p:txBody>
      </p:sp>
      <p:sp>
        <p:nvSpPr>
          <p:cNvPr id="20" name="文本框 19">
            <a:extLst>
              <a:ext uri="{FF2B5EF4-FFF2-40B4-BE49-F238E27FC236}">
                <a16:creationId xmlns:a16="http://schemas.microsoft.com/office/drawing/2014/main" id="{0D863C5F-E82E-4F81-B226-7907E4688B13}"/>
              </a:ext>
            </a:extLst>
          </p:cNvPr>
          <p:cNvSpPr txBox="1"/>
          <p:nvPr/>
        </p:nvSpPr>
        <p:spPr>
          <a:xfrm>
            <a:off x="1694417" y="2801573"/>
            <a:ext cx="338554" cy="461665"/>
          </a:xfrm>
          <a:prstGeom prst="rect">
            <a:avLst/>
          </a:prstGeom>
          <a:noFill/>
        </p:spPr>
        <p:txBody>
          <a:bodyPr wrap="none" rtlCol="0">
            <a:spAutoFit/>
          </a:bodyPr>
          <a:lstStyle/>
          <a:p>
            <a:r>
              <a:rPr lang="en-US" altLang="zh-CN" sz="2400" dirty="0"/>
              <a:t>if</a:t>
            </a:r>
            <a:endParaRPr lang="zh-CN" altLang="en-US" sz="2400" dirty="0"/>
          </a:p>
        </p:txBody>
      </p:sp>
      <p:sp>
        <p:nvSpPr>
          <p:cNvPr id="21" name="文本框 20">
            <a:extLst>
              <a:ext uri="{FF2B5EF4-FFF2-40B4-BE49-F238E27FC236}">
                <a16:creationId xmlns:a16="http://schemas.microsoft.com/office/drawing/2014/main" id="{73F7C834-36A5-4271-86FA-50D663D3A774}"/>
              </a:ext>
            </a:extLst>
          </p:cNvPr>
          <p:cNvSpPr txBox="1"/>
          <p:nvPr/>
        </p:nvSpPr>
        <p:spPr>
          <a:xfrm>
            <a:off x="1993329" y="3170905"/>
            <a:ext cx="338554" cy="461665"/>
          </a:xfrm>
          <a:prstGeom prst="rect">
            <a:avLst/>
          </a:prstGeom>
          <a:noFill/>
        </p:spPr>
        <p:txBody>
          <a:bodyPr wrap="none" rtlCol="0">
            <a:spAutoFit/>
          </a:bodyPr>
          <a:lstStyle/>
          <a:p>
            <a:r>
              <a:rPr lang="en-US" altLang="zh-CN" sz="2400" dirty="0"/>
              <a:t>x</a:t>
            </a:r>
            <a:endParaRPr lang="zh-CN" altLang="en-US" sz="2400" dirty="0"/>
          </a:p>
        </p:txBody>
      </p:sp>
      <p:sp>
        <p:nvSpPr>
          <p:cNvPr id="22" name="文本框 21">
            <a:extLst>
              <a:ext uri="{FF2B5EF4-FFF2-40B4-BE49-F238E27FC236}">
                <a16:creationId xmlns:a16="http://schemas.microsoft.com/office/drawing/2014/main" id="{F40CA953-62A1-4BD9-BB0C-518055A98EDD}"/>
              </a:ext>
            </a:extLst>
          </p:cNvPr>
          <p:cNvSpPr txBox="1"/>
          <p:nvPr/>
        </p:nvSpPr>
        <p:spPr>
          <a:xfrm>
            <a:off x="2293411" y="3170905"/>
            <a:ext cx="364202" cy="461665"/>
          </a:xfrm>
          <a:prstGeom prst="rect">
            <a:avLst/>
          </a:prstGeom>
          <a:noFill/>
        </p:spPr>
        <p:txBody>
          <a:bodyPr wrap="none" rtlCol="0">
            <a:spAutoFit/>
          </a:bodyPr>
          <a:lstStyle/>
          <a:p>
            <a:r>
              <a:rPr lang="en-US" altLang="zh-CN" sz="2400" dirty="0"/>
              <a:t>=</a:t>
            </a:r>
            <a:endParaRPr lang="zh-CN" altLang="en-US" sz="2400" dirty="0"/>
          </a:p>
        </p:txBody>
      </p:sp>
      <p:sp>
        <p:nvSpPr>
          <p:cNvPr id="23" name="文本框 22">
            <a:extLst>
              <a:ext uri="{FF2B5EF4-FFF2-40B4-BE49-F238E27FC236}">
                <a16:creationId xmlns:a16="http://schemas.microsoft.com/office/drawing/2014/main" id="{5BAEBFDF-8FFB-46F1-9BBC-2DA639891DE2}"/>
              </a:ext>
            </a:extLst>
          </p:cNvPr>
          <p:cNvSpPr txBox="1"/>
          <p:nvPr/>
        </p:nvSpPr>
        <p:spPr>
          <a:xfrm>
            <a:off x="2594468" y="3170905"/>
            <a:ext cx="356188" cy="461665"/>
          </a:xfrm>
          <a:prstGeom prst="rect">
            <a:avLst/>
          </a:prstGeom>
          <a:noFill/>
        </p:spPr>
        <p:txBody>
          <a:bodyPr wrap="none" rtlCol="0">
            <a:spAutoFit/>
          </a:bodyPr>
          <a:lstStyle/>
          <a:p>
            <a:r>
              <a:rPr lang="en-US" altLang="zh-CN" sz="2400" dirty="0"/>
              <a:t>b</a:t>
            </a:r>
            <a:endParaRPr lang="zh-CN" altLang="en-US" sz="2400" dirty="0"/>
          </a:p>
        </p:txBody>
      </p:sp>
      <p:sp>
        <p:nvSpPr>
          <p:cNvPr id="24" name="文本框 23">
            <a:extLst>
              <a:ext uri="{FF2B5EF4-FFF2-40B4-BE49-F238E27FC236}">
                <a16:creationId xmlns:a16="http://schemas.microsoft.com/office/drawing/2014/main" id="{BC4CABD1-55CE-4182-8CEE-145239F700AF}"/>
              </a:ext>
            </a:extLst>
          </p:cNvPr>
          <p:cNvSpPr txBox="1"/>
          <p:nvPr/>
        </p:nvSpPr>
        <p:spPr>
          <a:xfrm>
            <a:off x="1699659" y="3526816"/>
            <a:ext cx="835485" cy="461665"/>
          </a:xfrm>
          <a:prstGeom prst="rect">
            <a:avLst/>
          </a:prstGeom>
          <a:noFill/>
        </p:spPr>
        <p:txBody>
          <a:bodyPr wrap="none" rtlCol="0">
            <a:spAutoFit/>
          </a:bodyPr>
          <a:lstStyle/>
          <a:p>
            <a:r>
              <a:rPr lang="en-US" altLang="zh-CN" sz="2400" dirty="0"/>
              <a:t>else:</a:t>
            </a:r>
            <a:endParaRPr lang="zh-CN" altLang="en-US" sz="2400" dirty="0"/>
          </a:p>
        </p:txBody>
      </p:sp>
      <p:sp>
        <p:nvSpPr>
          <p:cNvPr id="25" name="文本框 24">
            <a:extLst>
              <a:ext uri="{FF2B5EF4-FFF2-40B4-BE49-F238E27FC236}">
                <a16:creationId xmlns:a16="http://schemas.microsoft.com/office/drawing/2014/main" id="{749132F7-FF81-45EE-B4D8-42B22C2B5F97}"/>
              </a:ext>
            </a:extLst>
          </p:cNvPr>
          <p:cNvSpPr txBox="1"/>
          <p:nvPr/>
        </p:nvSpPr>
        <p:spPr>
          <a:xfrm>
            <a:off x="1993329" y="3909569"/>
            <a:ext cx="338554" cy="461665"/>
          </a:xfrm>
          <a:prstGeom prst="rect">
            <a:avLst/>
          </a:prstGeom>
          <a:noFill/>
        </p:spPr>
        <p:txBody>
          <a:bodyPr wrap="none" rtlCol="0">
            <a:spAutoFit/>
          </a:bodyPr>
          <a:lstStyle/>
          <a:p>
            <a:r>
              <a:rPr lang="en-US" altLang="zh-CN" sz="2400" dirty="0"/>
              <a:t>x</a:t>
            </a:r>
            <a:endParaRPr lang="zh-CN" altLang="en-US" sz="2400" dirty="0"/>
          </a:p>
        </p:txBody>
      </p:sp>
      <p:sp>
        <p:nvSpPr>
          <p:cNvPr id="26" name="文本框 25">
            <a:extLst>
              <a:ext uri="{FF2B5EF4-FFF2-40B4-BE49-F238E27FC236}">
                <a16:creationId xmlns:a16="http://schemas.microsoft.com/office/drawing/2014/main" id="{2C8187F9-A565-49B2-ABB2-138D425637ED}"/>
              </a:ext>
            </a:extLst>
          </p:cNvPr>
          <p:cNvSpPr txBox="1"/>
          <p:nvPr/>
        </p:nvSpPr>
        <p:spPr>
          <a:xfrm>
            <a:off x="2293411" y="3909569"/>
            <a:ext cx="364202" cy="461665"/>
          </a:xfrm>
          <a:prstGeom prst="rect">
            <a:avLst/>
          </a:prstGeom>
          <a:noFill/>
        </p:spPr>
        <p:txBody>
          <a:bodyPr wrap="none" rtlCol="0">
            <a:spAutoFit/>
          </a:bodyPr>
          <a:lstStyle/>
          <a:p>
            <a:r>
              <a:rPr lang="en-US" altLang="zh-CN" sz="2400" dirty="0"/>
              <a:t>=</a:t>
            </a:r>
            <a:endParaRPr lang="zh-CN" altLang="en-US" sz="2400" dirty="0"/>
          </a:p>
        </p:txBody>
      </p:sp>
      <p:sp>
        <p:nvSpPr>
          <p:cNvPr id="27" name="文本框 26">
            <a:extLst>
              <a:ext uri="{FF2B5EF4-FFF2-40B4-BE49-F238E27FC236}">
                <a16:creationId xmlns:a16="http://schemas.microsoft.com/office/drawing/2014/main" id="{210926D0-E39F-4040-890E-EBEDFCCAC866}"/>
              </a:ext>
            </a:extLst>
          </p:cNvPr>
          <p:cNvSpPr txBox="1"/>
          <p:nvPr/>
        </p:nvSpPr>
        <p:spPr>
          <a:xfrm>
            <a:off x="2594468" y="3909569"/>
            <a:ext cx="356188" cy="461665"/>
          </a:xfrm>
          <a:prstGeom prst="rect">
            <a:avLst/>
          </a:prstGeom>
          <a:noFill/>
        </p:spPr>
        <p:txBody>
          <a:bodyPr wrap="none" rtlCol="0">
            <a:spAutoFit/>
          </a:bodyPr>
          <a:lstStyle/>
          <a:p>
            <a:r>
              <a:rPr lang="en-US" altLang="zh-CN" sz="2400" dirty="0"/>
              <a:t>a</a:t>
            </a:r>
            <a:endParaRPr lang="zh-CN" altLang="en-US" sz="2400" dirty="0"/>
          </a:p>
        </p:txBody>
      </p:sp>
      <p:sp>
        <p:nvSpPr>
          <p:cNvPr id="28" name="文本框 27">
            <a:extLst>
              <a:ext uri="{FF2B5EF4-FFF2-40B4-BE49-F238E27FC236}">
                <a16:creationId xmlns:a16="http://schemas.microsoft.com/office/drawing/2014/main" id="{D079C094-DBE8-4C71-B7C2-3877BD11679A}"/>
              </a:ext>
            </a:extLst>
          </p:cNvPr>
          <p:cNvSpPr txBox="1"/>
          <p:nvPr/>
        </p:nvSpPr>
        <p:spPr>
          <a:xfrm>
            <a:off x="1693247" y="4289268"/>
            <a:ext cx="989373" cy="461665"/>
          </a:xfrm>
          <a:prstGeom prst="rect">
            <a:avLst/>
          </a:prstGeom>
          <a:noFill/>
        </p:spPr>
        <p:txBody>
          <a:bodyPr wrap="none" rtlCol="0">
            <a:spAutoFit/>
          </a:bodyPr>
          <a:lstStyle/>
          <a:p>
            <a:r>
              <a:rPr lang="en-US" altLang="zh-CN" sz="2400" dirty="0"/>
              <a:t>return</a:t>
            </a:r>
            <a:endParaRPr lang="zh-CN" altLang="en-US" sz="2400" dirty="0"/>
          </a:p>
        </p:txBody>
      </p:sp>
      <p:sp>
        <p:nvSpPr>
          <p:cNvPr id="29" name="文本框 28">
            <a:extLst>
              <a:ext uri="{FF2B5EF4-FFF2-40B4-BE49-F238E27FC236}">
                <a16:creationId xmlns:a16="http://schemas.microsoft.com/office/drawing/2014/main" id="{C18316D5-9E0B-4FCB-A202-F27D93759C9C}"/>
              </a:ext>
            </a:extLst>
          </p:cNvPr>
          <p:cNvSpPr txBox="1"/>
          <p:nvPr/>
        </p:nvSpPr>
        <p:spPr>
          <a:xfrm>
            <a:off x="2594468" y="4289267"/>
            <a:ext cx="338554" cy="461665"/>
          </a:xfrm>
          <a:prstGeom prst="rect">
            <a:avLst/>
          </a:prstGeom>
          <a:noFill/>
        </p:spPr>
        <p:txBody>
          <a:bodyPr wrap="none" rtlCol="0">
            <a:spAutoFit/>
          </a:bodyPr>
          <a:lstStyle/>
          <a:p>
            <a:r>
              <a:rPr lang="en-US" altLang="zh-CN" sz="2400" dirty="0"/>
              <a:t>x</a:t>
            </a:r>
            <a:endParaRPr lang="zh-CN" altLang="en-US" sz="2400" dirty="0"/>
          </a:p>
        </p:txBody>
      </p:sp>
      <p:sp>
        <p:nvSpPr>
          <p:cNvPr id="30" name="文本框 29">
            <a:extLst>
              <a:ext uri="{FF2B5EF4-FFF2-40B4-BE49-F238E27FC236}">
                <a16:creationId xmlns:a16="http://schemas.microsoft.com/office/drawing/2014/main" id="{6D8A882E-9C09-4297-956F-81A3BDE96A95}"/>
              </a:ext>
            </a:extLst>
          </p:cNvPr>
          <p:cNvSpPr txBox="1"/>
          <p:nvPr/>
        </p:nvSpPr>
        <p:spPr>
          <a:xfrm>
            <a:off x="2795236" y="2801573"/>
            <a:ext cx="269626" cy="461665"/>
          </a:xfrm>
          <a:prstGeom prst="rect">
            <a:avLst/>
          </a:prstGeom>
          <a:noFill/>
        </p:spPr>
        <p:txBody>
          <a:bodyPr wrap="none" rtlCol="0">
            <a:spAutoFit/>
          </a:bodyPr>
          <a:lstStyle/>
          <a:p>
            <a:r>
              <a:rPr lang="en-US" altLang="zh-CN" sz="2400" dirty="0"/>
              <a:t>:</a:t>
            </a:r>
            <a:endParaRPr lang="zh-CN" altLang="en-US" sz="2400" dirty="0"/>
          </a:p>
        </p:txBody>
      </p:sp>
      <p:sp>
        <p:nvSpPr>
          <p:cNvPr id="37" name="矩形 36">
            <a:extLst>
              <a:ext uri="{FF2B5EF4-FFF2-40B4-BE49-F238E27FC236}">
                <a16:creationId xmlns:a16="http://schemas.microsoft.com/office/drawing/2014/main" id="{E5285163-84C8-4A6A-8787-FBCCBBDD3367}"/>
              </a:ext>
            </a:extLst>
          </p:cNvPr>
          <p:cNvSpPr/>
          <p:nvPr/>
        </p:nvSpPr>
        <p:spPr>
          <a:xfrm>
            <a:off x="1662888" y="2506727"/>
            <a:ext cx="989373" cy="363391"/>
          </a:xfrm>
          <a:prstGeom prst="rect">
            <a:avLst/>
          </a:prstGeom>
          <a:noFill/>
          <a:ln w="57150">
            <a:solidFill>
              <a:srgbClr val="445437"/>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Tree>
    <p:extLst>
      <p:ext uri="{BB962C8B-B14F-4D97-AF65-F5344CB8AC3E}">
        <p14:creationId xmlns:p14="http://schemas.microsoft.com/office/powerpoint/2010/main" val="171074483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25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图片 35">
            <a:extLst>
              <a:ext uri="{FF2B5EF4-FFF2-40B4-BE49-F238E27FC236}">
                <a16:creationId xmlns:a16="http://schemas.microsoft.com/office/drawing/2014/main" id="{D999299B-91E8-45B9-BA27-B3663F0910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24843" y="1840824"/>
            <a:ext cx="6159517" cy="3180057"/>
          </a:xfrm>
          <a:prstGeom prst="rect">
            <a:avLst/>
          </a:prstGeom>
        </p:spPr>
      </p:pic>
      <p:pic>
        <p:nvPicPr>
          <p:cNvPr id="45" name="图片 44">
            <a:extLst>
              <a:ext uri="{FF2B5EF4-FFF2-40B4-BE49-F238E27FC236}">
                <a16:creationId xmlns:a16="http://schemas.microsoft.com/office/drawing/2014/main" id="{ED309F56-BA50-49E6-98B1-42B4B14890E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22219" y="1840824"/>
            <a:ext cx="8574381" cy="3176352"/>
          </a:xfrm>
          <a:prstGeom prst="rect">
            <a:avLst/>
          </a:prstGeom>
        </p:spPr>
      </p:pic>
      <p:sp>
        <p:nvSpPr>
          <p:cNvPr id="3" name="日期占位符 2">
            <a:extLst>
              <a:ext uri="{FF2B5EF4-FFF2-40B4-BE49-F238E27FC236}">
                <a16:creationId xmlns:a16="http://schemas.microsoft.com/office/drawing/2014/main" id="{A80C1E41-E104-40FF-95A5-EE88D6617B25}"/>
              </a:ext>
            </a:extLst>
          </p:cNvPr>
          <p:cNvSpPr>
            <a:spLocks noGrp="1"/>
          </p:cNvSpPr>
          <p:nvPr>
            <p:ph type="dt" sz="half" idx="12"/>
          </p:nvPr>
        </p:nvSpPr>
        <p:spPr/>
        <p:txBody>
          <a:bodyPr/>
          <a:lstStyle/>
          <a:p>
            <a:r>
              <a:rPr lang="zh-CN" altLang="en-US" i="1" spc="300" dirty="0">
                <a:solidFill>
                  <a:schemeClr val="accent1"/>
                </a:solidFill>
                <a:latin typeface="+mn-ea"/>
              </a:rPr>
              <a:t>止于至善</a:t>
            </a:r>
            <a:endParaRPr lang="zh-CN" altLang="en-US" spc="300" dirty="0">
              <a:solidFill>
                <a:schemeClr val="bg1">
                  <a:lumMod val="75000"/>
                </a:schemeClr>
              </a:solidFill>
            </a:endParaRPr>
          </a:p>
        </p:txBody>
      </p:sp>
      <p:sp>
        <p:nvSpPr>
          <p:cNvPr id="4" name="灯片编号占位符 3">
            <a:extLst>
              <a:ext uri="{FF2B5EF4-FFF2-40B4-BE49-F238E27FC236}">
                <a16:creationId xmlns:a16="http://schemas.microsoft.com/office/drawing/2014/main" id="{65E37385-ED2F-461E-8580-3252EFC2D840}"/>
              </a:ext>
            </a:extLst>
          </p:cNvPr>
          <p:cNvSpPr>
            <a:spLocks noGrp="1"/>
          </p:cNvSpPr>
          <p:nvPr>
            <p:ph type="sldNum" sz="quarter" idx="14"/>
          </p:nvPr>
        </p:nvSpPr>
        <p:spPr/>
        <p:txBody>
          <a:bodyPr/>
          <a:lstStyle/>
          <a:p>
            <a:fld id="{C79ECAFE-A460-4E13-ABCB-32CAE6136244}" type="slidenum">
              <a:rPr lang="zh-CN" altLang="en-US" smtClean="0"/>
              <a:pPr/>
              <a:t>29</a:t>
            </a:fld>
            <a:endParaRPr lang="zh-CN" altLang="en-US" dirty="0"/>
          </a:p>
        </p:txBody>
      </p:sp>
      <p:sp>
        <p:nvSpPr>
          <p:cNvPr id="6" name="文本框 5">
            <a:extLst>
              <a:ext uri="{FF2B5EF4-FFF2-40B4-BE49-F238E27FC236}">
                <a16:creationId xmlns:a16="http://schemas.microsoft.com/office/drawing/2014/main" id="{B7F65C05-D58C-4BF8-9378-175A2CA7C870}"/>
              </a:ext>
            </a:extLst>
          </p:cNvPr>
          <p:cNvSpPr txBox="1"/>
          <p:nvPr/>
        </p:nvSpPr>
        <p:spPr>
          <a:xfrm>
            <a:off x="1379843" y="340343"/>
            <a:ext cx="1903754"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1" i="0" strike="noStrike" kern="1200" cap="none" spc="0" normalizeH="0" baseline="0" noProof="0" dirty="0" err="1">
                <a:ln>
                  <a:noFill/>
                </a:ln>
                <a:solidFill>
                  <a:srgbClr val="445437"/>
                </a:solidFill>
                <a:effectLst/>
                <a:uLnTx/>
                <a:uFillTx/>
                <a:latin typeface="Arial"/>
                <a:ea typeface="Microsoft YaHei"/>
                <a:cs typeface="+mn-ea"/>
              </a:rPr>
              <a:t>UniXcoder</a:t>
            </a:r>
            <a:endParaRPr kumimoji="0" lang="zh-CN" altLang="en-US" sz="2000" b="1" i="0" strike="noStrike" kern="1200" cap="none" spc="0" normalizeH="0" baseline="0" noProof="0" dirty="0">
              <a:ln>
                <a:noFill/>
              </a:ln>
              <a:solidFill>
                <a:srgbClr val="445437"/>
              </a:solidFill>
              <a:effectLst/>
              <a:uLnTx/>
              <a:uFillTx/>
              <a:latin typeface="Arial"/>
              <a:ea typeface="Microsoft YaHei"/>
              <a:cs typeface="+mn-ea"/>
            </a:endParaRPr>
          </a:p>
        </p:txBody>
      </p:sp>
      <p:sp>
        <p:nvSpPr>
          <p:cNvPr id="9" name="文本框 8">
            <a:extLst>
              <a:ext uri="{FF2B5EF4-FFF2-40B4-BE49-F238E27FC236}">
                <a16:creationId xmlns:a16="http://schemas.microsoft.com/office/drawing/2014/main" id="{F1D040FA-1CC4-4C50-8C83-7DAA035DB545}"/>
              </a:ext>
            </a:extLst>
          </p:cNvPr>
          <p:cNvSpPr txBox="1"/>
          <p:nvPr/>
        </p:nvSpPr>
        <p:spPr>
          <a:xfrm>
            <a:off x="1020428" y="2076330"/>
            <a:ext cx="1452962" cy="461665"/>
          </a:xfrm>
          <a:prstGeom prst="rect">
            <a:avLst/>
          </a:prstGeom>
          <a:noFill/>
        </p:spPr>
        <p:txBody>
          <a:bodyPr wrap="square" rtlCol="0">
            <a:spAutoFit/>
          </a:bodyPr>
          <a:lstStyle/>
          <a:p>
            <a:r>
              <a:rPr lang="en-US" altLang="zh-CN" sz="2400" dirty="0"/>
              <a:t>def max(</a:t>
            </a:r>
            <a:endParaRPr lang="zh-CN" altLang="en-US" sz="2400" dirty="0"/>
          </a:p>
        </p:txBody>
      </p:sp>
      <p:sp>
        <p:nvSpPr>
          <p:cNvPr id="10" name="文本框 9">
            <a:extLst>
              <a:ext uri="{FF2B5EF4-FFF2-40B4-BE49-F238E27FC236}">
                <a16:creationId xmlns:a16="http://schemas.microsoft.com/office/drawing/2014/main" id="{CAD89F8D-17AA-44AE-9095-4F41C590F044}"/>
              </a:ext>
            </a:extLst>
          </p:cNvPr>
          <p:cNvSpPr txBox="1"/>
          <p:nvPr/>
        </p:nvSpPr>
        <p:spPr>
          <a:xfrm>
            <a:off x="2234421" y="2076330"/>
            <a:ext cx="356188" cy="461665"/>
          </a:xfrm>
          <a:prstGeom prst="rect">
            <a:avLst/>
          </a:prstGeom>
          <a:noFill/>
        </p:spPr>
        <p:txBody>
          <a:bodyPr wrap="none" rtlCol="0">
            <a:spAutoFit/>
          </a:bodyPr>
          <a:lstStyle/>
          <a:p>
            <a:r>
              <a:rPr lang="en-US" altLang="zh-CN" sz="2400" dirty="0"/>
              <a:t>a</a:t>
            </a:r>
            <a:endParaRPr lang="zh-CN" altLang="en-US" sz="2400" dirty="0"/>
          </a:p>
        </p:txBody>
      </p:sp>
      <p:sp>
        <p:nvSpPr>
          <p:cNvPr id="11" name="文本框 10">
            <a:extLst>
              <a:ext uri="{FF2B5EF4-FFF2-40B4-BE49-F238E27FC236}">
                <a16:creationId xmlns:a16="http://schemas.microsoft.com/office/drawing/2014/main" id="{F4E0D18A-6CC6-4FFB-B067-5E298F5CDE4D}"/>
              </a:ext>
            </a:extLst>
          </p:cNvPr>
          <p:cNvSpPr txBox="1"/>
          <p:nvPr/>
        </p:nvSpPr>
        <p:spPr>
          <a:xfrm>
            <a:off x="2422934" y="2076330"/>
            <a:ext cx="269626" cy="461665"/>
          </a:xfrm>
          <a:prstGeom prst="rect">
            <a:avLst/>
          </a:prstGeom>
          <a:noFill/>
        </p:spPr>
        <p:txBody>
          <a:bodyPr wrap="none" rtlCol="0">
            <a:spAutoFit/>
          </a:bodyPr>
          <a:lstStyle/>
          <a:p>
            <a:r>
              <a:rPr lang="en-US" altLang="zh-CN" sz="2400" dirty="0"/>
              <a:t>,</a:t>
            </a:r>
            <a:endParaRPr lang="zh-CN" altLang="en-US" sz="2400" dirty="0"/>
          </a:p>
        </p:txBody>
      </p:sp>
      <p:sp>
        <p:nvSpPr>
          <p:cNvPr id="12" name="文本框 11">
            <a:extLst>
              <a:ext uri="{FF2B5EF4-FFF2-40B4-BE49-F238E27FC236}">
                <a16:creationId xmlns:a16="http://schemas.microsoft.com/office/drawing/2014/main" id="{CE9B65E1-6F87-4216-BAD2-438E03C9A269}"/>
              </a:ext>
            </a:extLst>
          </p:cNvPr>
          <p:cNvSpPr txBox="1"/>
          <p:nvPr/>
        </p:nvSpPr>
        <p:spPr>
          <a:xfrm>
            <a:off x="2579387" y="2076330"/>
            <a:ext cx="356188" cy="461665"/>
          </a:xfrm>
          <a:prstGeom prst="rect">
            <a:avLst/>
          </a:prstGeom>
          <a:noFill/>
        </p:spPr>
        <p:txBody>
          <a:bodyPr wrap="none" rtlCol="0">
            <a:spAutoFit/>
          </a:bodyPr>
          <a:lstStyle/>
          <a:p>
            <a:r>
              <a:rPr lang="en-US" altLang="zh-CN" sz="2400" dirty="0"/>
              <a:t>b</a:t>
            </a:r>
            <a:endParaRPr lang="zh-CN" altLang="en-US" sz="2400" dirty="0"/>
          </a:p>
        </p:txBody>
      </p:sp>
      <p:sp>
        <p:nvSpPr>
          <p:cNvPr id="13" name="文本框 12">
            <a:extLst>
              <a:ext uri="{FF2B5EF4-FFF2-40B4-BE49-F238E27FC236}">
                <a16:creationId xmlns:a16="http://schemas.microsoft.com/office/drawing/2014/main" id="{335B556A-E98B-4870-ACF6-7FC6617404A1}"/>
              </a:ext>
            </a:extLst>
          </p:cNvPr>
          <p:cNvSpPr txBox="1"/>
          <p:nvPr/>
        </p:nvSpPr>
        <p:spPr>
          <a:xfrm>
            <a:off x="2761488" y="2076330"/>
            <a:ext cx="372218" cy="461665"/>
          </a:xfrm>
          <a:prstGeom prst="rect">
            <a:avLst/>
          </a:prstGeom>
          <a:noFill/>
        </p:spPr>
        <p:txBody>
          <a:bodyPr wrap="none" rtlCol="0">
            <a:spAutoFit/>
          </a:bodyPr>
          <a:lstStyle/>
          <a:p>
            <a:r>
              <a:rPr lang="en-US" altLang="zh-CN" sz="2400" dirty="0"/>
              <a:t>):</a:t>
            </a:r>
            <a:endParaRPr lang="zh-CN" altLang="en-US" sz="2400" dirty="0"/>
          </a:p>
        </p:txBody>
      </p:sp>
      <p:sp>
        <p:nvSpPr>
          <p:cNvPr id="14" name="文本框 13">
            <a:extLst>
              <a:ext uri="{FF2B5EF4-FFF2-40B4-BE49-F238E27FC236}">
                <a16:creationId xmlns:a16="http://schemas.microsoft.com/office/drawing/2014/main" id="{F267B242-E524-4912-80CF-E480BAA83620}"/>
              </a:ext>
            </a:extLst>
          </p:cNvPr>
          <p:cNvSpPr txBox="1"/>
          <p:nvPr/>
        </p:nvSpPr>
        <p:spPr>
          <a:xfrm>
            <a:off x="1693247" y="2420610"/>
            <a:ext cx="338554" cy="461665"/>
          </a:xfrm>
          <a:prstGeom prst="rect">
            <a:avLst/>
          </a:prstGeom>
          <a:noFill/>
        </p:spPr>
        <p:txBody>
          <a:bodyPr wrap="none" rtlCol="0">
            <a:spAutoFit/>
          </a:bodyPr>
          <a:lstStyle/>
          <a:p>
            <a:r>
              <a:rPr lang="en-US" altLang="zh-CN" sz="2400" dirty="0"/>
              <a:t>x</a:t>
            </a:r>
            <a:endParaRPr lang="zh-CN" altLang="en-US" sz="2400" dirty="0"/>
          </a:p>
        </p:txBody>
      </p:sp>
      <p:sp>
        <p:nvSpPr>
          <p:cNvPr id="15" name="文本框 14">
            <a:extLst>
              <a:ext uri="{FF2B5EF4-FFF2-40B4-BE49-F238E27FC236}">
                <a16:creationId xmlns:a16="http://schemas.microsoft.com/office/drawing/2014/main" id="{AA7AD87F-69DA-428B-A5F2-F96F7855D98D}"/>
              </a:ext>
            </a:extLst>
          </p:cNvPr>
          <p:cNvSpPr txBox="1"/>
          <p:nvPr/>
        </p:nvSpPr>
        <p:spPr>
          <a:xfrm>
            <a:off x="1993329" y="2445662"/>
            <a:ext cx="364202" cy="461665"/>
          </a:xfrm>
          <a:prstGeom prst="rect">
            <a:avLst/>
          </a:prstGeom>
          <a:noFill/>
        </p:spPr>
        <p:txBody>
          <a:bodyPr wrap="none" rtlCol="0">
            <a:spAutoFit/>
          </a:bodyPr>
          <a:lstStyle/>
          <a:p>
            <a:r>
              <a:rPr lang="en-US" altLang="zh-CN" sz="2400" dirty="0"/>
              <a:t>=</a:t>
            </a:r>
            <a:endParaRPr lang="zh-CN" altLang="en-US" sz="2400" dirty="0"/>
          </a:p>
        </p:txBody>
      </p:sp>
      <p:sp>
        <p:nvSpPr>
          <p:cNvPr id="16" name="文本框 15">
            <a:extLst>
              <a:ext uri="{FF2B5EF4-FFF2-40B4-BE49-F238E27FC236}">
                <a16:creationId xmlns:a16="http://schemas.microsoft.com/office/drawing/2014/main" id="{F5655DC9-2A1F-4C4B-9F2B-AFBC9B7A4F73}"/>
              </a:ext>
            </a:extLst>
          </p:cNvPr>
          <p:cNvSpPr txBox="1"/>
          <p:nvPr/>
        </p:nvSpPr>
        <p:spPr>
          <a:xfrm>
            <a:off x="2294386" y="2445662"/>
            <a:ext cx="356188" cy="461665"/>
          </a:xfrm>
          <a:prstGeom prst="rect">
            <a:avLst/>
          </a:prstGeom>
          <a:noFill/>
        </p:spPr>
        <p:txBody>
          <a:bodyPr wrap="none" rtlCol="0">
            <a:spAutoFit/>
          </a:bodyPr>
          <a:lstStyle/>
          <a:p>
            <a:r>
              <a:rPr lang="en-US" altLang="zh-CN" sz="2400" dirty="0"/>
              <a:t>0</a:t>
            </a:r>
            <a:endParaRPr lang="zh-CN" altLang="en-US" sz="2400" dirty="0"/>
          </a:p>
        </p:txBody>
      </p:sp>
      <p:sp>
        <p:nvSpPr>
          <p:cNvPr id="17" name="文本框 16">
            <a:extLst>
              <a:ext uri="{FF2B5EF4-FFF2-40B4-BE49-F238E27FC236}">
                <a16:creationId xmlns:a16="http://schemas.microsoft.com/office/drawing/2014/main" id="{FE9271C2-E197-44DD-9F1D-B948F7DFD531}"/>
              </a:ext>
            </a:extLst>
          </p:cNvPr>
          <p:cNvSpPr txBox="1"/>
          <p:nvPr/>
        </p:nvSpPr>
        <p:spPr>
          <a:xfrm>
            <a:off x="1993329" y="2801573"/>
            <a:ext cx="356188" cy="461665"/>
          </a:xfrm>
          <a:prstGeom prst="rect">
            <a:avLst/>
          </a:prstGeom>
          <a:noFill/>
        </p:spPr>
        <p:txBody>
          <a:bodyPr wrap="none" rtlCol="0">
            <a:spAutoFit/>
          </a:bodyPr>
          <a:lstStyle/>
          <a:p>
            <a:r>
              <a:rPr lang="en-US" altLang="zh-CN" sz="2400" dirty="0"/>
              <a:t>b</a:t>
            </a:r>
            <a:endParaRPr lang="zh-CN" altLang="en-US" sz="2400" dirty="0"/>
          </a:p>
        </p:txBody>
      </p:sp>
      <p:sp>
        <p:nvSpPr>
          <p:cNvPr id="18" name="文本框 17">
            <a:extLst>
              <a:ext uri="{FF2B5EF4-FFF2-40B4-BE49-F238E27FC236}">
                <a16:creationId xmlns:a16="http://schemas.microsoft.com/office/drawing/2014/main" id="{7FD57D3B-83ED-4B2C-A185-D1D46A2FB384}"/>
              </a:ext>
            </a:extLst>
          </p:cNvPr>
          <p:cNvSpPr txBox="1"/>
          <p:nvPr/>
        </p:nvSpPr>
        <p:spPr>
          <a:xfrm>
            <a:off x="2293411" y="2801573"/>
            <a:ext cx="364202" cy="461665"/>
          </a:xfrm>
          <a:prstGeom prst="rect">
            <a:avLst/>
          </a:prstGeom>
          <a:noFill/>
        </p:spPr>
        <p:txBody>
          <a:bodyPr wrap="none" rtlCol="0">
            <a:spAutoFit/>
          </a:bodyPr>
          <a:lstStyle/>
          <a:p>
            <a:r>
              <a:rPr lang="en-US" altLang="zh-CN" sz="2400" dirty="0"/>
              <a:t>&gt;</a:t>
            </a:r>
            <a:endParaRPr lang="zh-CN" altLang="en-US" sz="2400" dirty="0"/>
          </a:p>
        </p:txBody>
      </p:sp>
      <p:sp>
        <p:nvSpPr>
          <p:cNvPr id="19" name="文本框 18">
            <a:extLst>
              <a:ext uri="{FF2B5EF4-FFF2-40B4-BE49-F238E27FC236}">
                <a16:creationId xmlns:a16="http://schemas.microsoft.com/office/drawing/2014/main" id="{CFCF53F1-4C6F-4754-9AB2-B27B616C5105}"/>
              </a:ext>
            </a:extLst>
          </p:cNvPr>
          <p:cNvSpPr txBox="1"/>
          <p:nvPr/>
        </p:nvSpPr>
        <p:spPr>
          <a:xfrm>
            <a:off x="2594468" y="2801573"/>
            <a:ext cx="356188" cy="461665"/>
          </a:xfrm>
          <a:prstGeom prst="rect">
            <a:avLst/>
          </a:prstGeom>
          <a:noFill/>
        </p:spPr>
        <p:txBody>
          <a:bodyPr wrap="none" rtlCol="0">
            <a:spAutoFit/>
          </a:bodyPr>
          <a:lstStyle/>
          <a:p>
            <a:r>
              <a:rPr lang="en-US" altLang="zh-CN" sz="2400" dirty="0"/>
              <a:t>a</a:t>
            </a:r>
            <a:endParaRPr lang="zh-CN" altLang="en-US" sz="2400" dirty="0"/>
          </a:p>
        </p:txBody>
      </p:sp>
      <p:sp>
        <p:nvSpPr>
          <p:cNvPr id="20" name="文本框 19">
            <a:extLst>
              <a:ext uri="{FF2B5EF4-FFF2-40B4-BE49-F238E27FC236}">
                <a16:creationId xmlns:a16="http://schemas.microsoft.com/office/drawing/2014/main" id="{0D863C5F-E82E-4F81-B226-7907E4688B13}"/>
              </a:ext>
            </a:extLst>
          </p:cNvPr>
          <p:cNvSpPr txBox="1"/>
          <p:nvPr/>
        </p:nvSpPr>
        <p:spPr>
          <a:xfrm>
            <a:off x="1694417" y="2801573"/>
            <a:ext cx="338554" cy="461665"/>
          </a:xfrm>
          <a:prstGeom prst="rect">
            <a:avLst/>
          </a:prstGeom>
          <a:noFill/>
        </p:spPr>
        <p:txBody>
          <a:bodyPr wrap="none" rtlCol="0">
            <a:spAutoFit/>
          </a:bodyPr>
          <a:lstStyle/>
          <a:p>
            <a:r>
              <a:rPr lang="en-US" altLang="zh-CN" sz="2400" dirty="0"/>
              <a:t>if</a:t>
            </a:r>
            <a:endParaRPr lang="zh-CN" altLang="en-US" sz="2400" dirty="0"/>
          </a:p>
        </p:txBody>
      </p:sp>
      <p:sp>
        <p:nvSpPr>
          <p:cNvPr id="21" name="文本框 20">
            <a:extLst>
              <a:ext uri="{FF2B5EF4-FFF2-40B4-BE49-F238E27FC236}">
                <a16:creationId xmlns:a16="http://schemas.microsoft.com/office/drawing/2014/main" id="{73F7C834-36A5-4271-86FA-50D663D3A774}"/>
              </a:ext>
            </a:extLst>
          </p:cNvPr>
          <p:cNvSpPr txBox="1"/>
          <p:nvPr/>
        </p:nvSpPr>
        <p:spPr>
          <a:xfrm>
            <a:off x="1993329" y="3170905"/>
            <a:ext cx="338554" cy="461665"/>
          </a:xfrm>
          <a:prstGeom prst="rect">
            <a:avLst/>
          </a:prstGeom>
          <a:noFill/>
        </p:spPr>
        <p:txBody>
          <a:bodyPr wrap="none" rtlCol="0">
            <a:spAutoFit/>
          </a:bodyPr>
          <a:lstStyle/>
          <a:p>
            <a:r>
              <a:rPr lang="en-US" altLang="zh-CN" sz="2400" dirty="0"/>
              <a:t>x</a:t>
            </a:r>
            <a:endParaRPr lang="zh-CN" altLang="en-US" sz="2400" dirty="0"/>
          </a:p>
        </p:txBody>
      </p:sp>
      <p:sp>
        <p:nvSpPr>
          <p:cNvPr id="22" name="文本框 21">
            <a:extLst>
              <a:ext uri="{FF2B5EF4-FFF2-40B4-BE49-F238E27FC236}">
                <a16:creationId xmlns:a16="http://schemas.microsoft.com/office/drawing/2014/main" id="{F40CA953-62A1-4BD9-BB0C-518055A98EDD}"/>
              </a:ext>
            </a:extLst>
          </p:cNvPr>
          <p:cNvSpPr txBox="1"/>
          <p:nvPr/>
        </p:nvSpPr>
        <p:spPr>
          <a:xfrm>
            <a:off x="2293411" y="3170905"/>
            <a:ext cx="364202" cy="461665"/>
          </a:xfrm>
          <a:prstGeom prst="rect">
            <a:avLst/>
          </a:prstGeom>
          <a:noFill/>
        </p:spPr>
        <p:txBody>
          <a:bodyPr wrap="none" rtlCol="0">
            <a:spAutoFit/>
          </a:bodyPr>
          <a:lstStyle/>
          <a:p>
            <a:r>
              <a:rPr lang="en-US" altLang="zh-CN" sz="2400" dirty="0"/>
              <a:t>=</a:t>
            </a:r>
            <a:endParaRPr lang="zh-CN" altLang="en-US" sz="2400" dirty="0"/>
          </a:p>
        </p:txBody>
      </p:sp>
      <p:sp>
        <p:nvSpPr>
          <p:cNvPr id="23" name="文本框 22">
            <a:extLst>
              <a:ext uri="{FF2B5EF4-FFF2-40B4-BE49-F238E27FC236}">
                <a16:creationId xmlns:a16="http://schemas.microsoft.com/office/drawing/2014/main" id="{5BAEBFDF-8FFB-46F1-9BBC-2DA639891DE2}"/>
              </a:ext>
            </a:extLst>
          </p:cNvPr>
          <p:cNvSpPr txBox="1"/>
          <p:nvPr/>
        </p:nvSpPr>
        <p:spPr>
          <a:xfrm>
            <a:off x="2594468" y="3170905"/>
            <a:ext cx="356188" cy="461665"/>
          </a:xfrm>
          <a:prstGeom prst="rect">
            <a:avLst/>
          </a:prstGeom>
          <a:noFill/>
        </p:spPr>
        <p:txBody>
          <a:bodyPr wrap="none" rtlCol="0">
            <a:spAutoFit/>
          </a:bodyPr>
          <a:lstStyle/>
          <a:p>
            <a:r>
              <a:rPr lang="en-US" altLang="zh-CN" sz="2400" dirty="0"/>
              <a:t>b</a:t>
            </a:r>
            <a:endParaRPr lang="zh-CN" altLang="en-US" sz="2400" dirty="0"/>
          </a:p>
        </p:txBody>
      </p:sp>
      <p:sp>
        <p:nvSpPr>
          <p:cNvPr id="24" name="文本框 23">
            <a:extLst>
              <a:ext uri="{FF2B5EF4-FFF2-40B4-BE49-F238E27FC236}">
                <a16:creationId xmlns:a16="http://schemas.microsoft.com/office/drawing/2014/main" id="{BC4CABD1-55CE-4182-8CEE-145239F700AF}"/>
              </a:ext>
            </a:extLst>
          </p:cNvPr>
          <p:cNvSpPr txBox="1"/>
          <p:nvPr/>
        </p:nvSpPr>
        <p:spPr>
          <a:xfrm>
            <a:off x="1699659" y="3526816"/>
            <a:ext cx="835485" cy="461665"/>
          </a:xfrm>
          <a:prstGeom prst="rect">
            <a:avLst/>
          </a:prstGeom>
          <a:noFill/>
        </p:spPr>
        <p:txBody>
          <a:bodyPr wrap="none" rtlCol="0">
            <a:spAutoFit/>
          </a:bodyPr>
          <a:lstStyle/>
          <a:p>
            <a:r>
              <a:rPr lang="en-US" altLang="zh-CN" sz="2400" dirty="0"/>
              <a:t>else:</a:t>
            </a:r>
            <a:endParaRPr lang="zh-CN" altLang="en-US" sz="2400" dirty="0"/>
          </a:p>
        </p:txBody>
      </p:sp>
      <p:sp>
        <p:nvSpPr>
          <p:cNvPr id="25" name="文本框 24">
            <a:extLst>
              <a:ext uri="{FF2B5EF4-FFF2-40B4-BE49-F238E27FC236}">
                <a16:creationId xmlns:a16="http://schemas.microsoft.com/office/drawing/2014/main" id="{749132F7-FF81-45EE-B4D8-42B22C2B5F97}"/>
              </a:ext>
            </a:extLst>
          </p:cNvPr>
          <p:cNvSpPr txBox="1"/>
          <p:nvPr/>
        </p:nvSpPr>
        <p:spPr>
          <a:xfrm>
            <a:off x="1993329" y="3909569"/>
            <a:ext cx="338554" cy="461665"/>
          </a:xfrm>
          <a:prstGeom prst="rect">
            <a:avLst/>
          </a:prstGeom>
          <a:noFill/>
        </p:spPr>
        <p:txBody>
          <a:bodyPr wrap="none" rtlCol="0">
            <a:spAutoFit/>
          </a:bodyPr>
          <a:lstStyle/>
          <a:p>
            <a:r>
              <a:rPr lang="en-US" altLang="zh-CN" sz="2400" dirty="0"/>
              <a:t>x</a:t>
            </a:r>
            <a:endParaRPr lang="zh-CN" altLang="en-US" sz="2400" dirty="0"/>
          </a:p>
        </p:txBody>
      </p:sp>
      <p:sp>
        <p:nvSpPr>
          <p:cNvPr id="26" name="文本框 25">
            <a:extLst>
              <a:ext uri="{FF2B5EF4-FFF2-40B4-BE49-F238E27FC236}">
                <a16:creationId xmlns:a16="http://schemas.microsoft.com/office/drawing/2014/main" id="{2C8187F9-A565-49B2-ABB2-138D425637ED}"/>
              </a:ext>
            </a:extLst>
          </p:cNvPr>
          <p:cNvSpPr txBox="1"/>
          <p:nvPr/>
        </p:nvSpPr>
        <p:spPr>
          <a:xfrm>
            <a:off x="2293411" y="3909569"/>
            <a:ext cx="364202" cy="461665"/>
          </a:xfrm>
          <a:prstGeom prst="rect">
            <a:avLst/>
          </a:prstGeom>
          <a:noFill/>
        </p:spPr>
        <p:txBody>
          <a:bodyPr wrap="none" rtlCol="0">
            <a:spAutoFit/>
          </a:bodyPr>
          <a:lstStyle/>
          <a:p>
            <a:r>
              <a:rPr lang="en-US" altLang="zh-CN" sz="2400" dirty="0"/>
              <a:t>=</a:t>
            </a:r>
            <a:endParaRPr lang="zh-CN" altLang="en-US" sz="2400" dirty="0"/>
          </a:p>
        </p:txBody>
      </p:sp>
      <p:sp>
        <p:nvSpPr>
          <p:cNvPr id="27" name="文本框 26">
            <a:extLst>
              <a:ext uri="{FF2B5EF4-FFF2-40B4-BE49-F238E27FC236}">
                <a16:creationId xmlns:a16="http://schemas.microsoft.com/office/drawing/2014/main" id="{210926D0-E39F-4040-890E-EBEDFCCAC866}"/>
              </a:ext>
            </a:extLst>
          </p:cNvPr>
          <p:cNvSpPr txBox="1"/>
          <p:nvPr/>
        </p:nvSpPr>
        <p:spPr>
          <a:xfrm>
            <a:off x="2594468" y="3909569"/>
            <a:ext cx="356188" cy="461665"/>
          </a:xfrm>
          <a:prstGeom prst="rect">
            <a:avLst/>
          </a:prstGeom>
          <a:noFill/>
        </p:spPr>
        <p:txBody>
          <a:bodyPr wrap="none" rtlCol="0">
            <a:spAutoFit/>
          </a:bodyPr>
          <a:lstStyle/>
          <a:p>
            <a:r>
              <a:rPr lang="en-US" altLang="zh-CN" sz="2400" dirty="0"/>
              <a:t>a</a:t>
            </a:r>
            <a:endParaRPr lang="zh-CN" altLang="en-US" sz="2400" dirty="0"/>
          </a:p>
        </p:txBody>
      </p:sp>
      <p:sp>
        <p:nvSpPr>
          <p:cNvPr id="28" name="文本框 27">
            <a:extLst>
              <a:ext uri="{FF2B5EF4-FFF2-40B4-BE49-F238E27FC236}">
                <a16:creationId xmlns:a16="http://schemas.microsoft.com/office/drawing/2014/main" id="{D079C094-DBE8-4C71-B7C2-3877BD11679A}"/>
              </a:ext>
            </a:extLst>
          </p:cNvPr>
          <p:cNvSpPr txBox="1"/>
          <p:nvPr/>
        </p:nvSpPr>
        <p:spPr>
          <a:xfrm>
            <a:off x="1693247" y="4289268"/>
            <a:ext cx="989373" cy="461665"/>
          </a:xfrm>
          <a:prstGeom prst="rect">
            <a:avLst/>
          </a:prstGeom>
          <a:noFill/>
        </p:spPr>
        <p:txBody>
          <a:bodyPr wrap="none" rtlCol="0">
            <a:spAutoFit/>
          </a:bodyPr>
          <a:lstStyle/>
          <a:p>
            <a:r>
              <a:rPr lang="en-US" altLang="zh-CN" sz="2400" dirty="0"/>
              <a:t>return</a:t>
            </a:r>
            <a:endParaRPr lang="zh-CN" altLang="en-US" sz="2400" dirty="0"/>
          </a:p>
        </p:txBody>
      </p:sp>
      <p:sp>
        <p:nvSpPr>
          <p:cNvPr id="29" name="文本框 28">
            <a:extLst>
              <a:ext uri="{FF2B5EF4-FFF2-40B4-BE49-F238E27FC236}">
                <a16:creationId xmlns:a16="http://schemas.microsoft.com/office/drawing/2014/main" id="{C18316D5-9E0B-4FCB-A202-F27D93759C9C}"/>
              </a:ext>
            </a:extLst>
          </p:cNvPr>
          <p:cNvSpPr txBox="1"/>
          <p:nvPr/>
        </p:nvSpPr>
        <p:spPr>
          <a:xfrm>
            <a:off x="2594468" y="4289267"/>
            <a:ext cx="338554" cy="461665"/>
          </a:xfrm>
          <a:prstGeom prst="rect">
            <a:avLst/>
          </a:prstGeom>
          <a:noFill/>
        </p:spPr>
        <p:txBody>
          <a:bodyPr wrap="none" rtlCol="0">
            <a:spAutoFit/>
          </a:bodyPr>
          <a:lstStyle/>
          <a:p>
            <a:r>
              <a:rPr lang="en-US" altLang="zh-CN" sz="2400" dirty="0"/>
              <a:t>x</a:t>
            </a:r>
            <a:endParaRPr lang="zh-CN" altLang="en-US" sz="2400" dirty="0"/>
          </a:p>
        </p:txBody>
      </p:sp>
      <p:sp>
        <p:nvSpPr>
          <p:cNvPr id="30" name="文本框 29">
            <a:extLst>
              <a:ext uri="{FF2B5EF4-FFF2-40B4-BE49-F238E27FC236}">
                <a16:creationId xmlns:a16="http://schemas.microsoft.com/office/drawing/2014/main" id="{6D8A882E-9C09-4297-956F-81A3BDE96A95}"/>
              </a:ext>
            </a:extLst>
          </p:cNvPr>
          <p:cNvSpPr txBox="1"/>
          <p:nvPr/>
        </p:nvSpPr>
        <p:spPr>
          <a:xfrm>
            <a:off x="2795236" y="2801573"/>
            <a:ext cx="269626" cy="461665"/>
          </a:xfrm>
          <a:prstGeom prst="rect">
            <a:avLst/>
          </a:prstGeom>
          <a:noFill/>
        </p:spPr>
        <p:txBody>
          <a:bodyPr wrap="none" rtlCol="0">
            <a:spAutoFit/>
          </a:bodyPr>
          <a:lstStyle/>
          <a:p>
            <a:r>
              <a:rPr lang="en-US" altLang="zh-CN" sz="2400" dirty="0"/>
              <a:t>:</a:t>
            </a:r>
            <a:endParaRPr lang="zh-CN" altLang="en-US" sz="2400" dirty="0"/>
          </a:p>
        </p:txBody>
      </p:sp>
      <p:sp>
        <p:nvSpPr>
          <p:cNvPr id="53" name="矩形 52">
            <a:extLst>
              <a:ext uri="{FF2B5EF4-FFF2-40B4-BE49-F238E27FC236}">
                <a16:creationId xmlns:a16="http://schemas.microsoft.com/office/drawing/2014/main" id="{22A0AC7B-32F5-4CFB-A724-817A72D1CC89}"/>
              </a:ext>
            </a:extLst>
          </p:cNvPr>
          <p:cNvSpPr/>
          <p:nvPr/>
        </p:nvSpPr>
        <p:spPr>
          <a:xfrm>
            <a:off x="1680744" y="2838782"/>
            <a:ext cx="1452962" cy="382345"/>
          </a:xfrm>
          <a:prstGeom prst="rect">
            <a:avLst/>
          </a:prstGeom>
          <a:noFill/>
          <a:ln w="57150">
            <a:solidFill>
              <a:srgbClr val="445437"/>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Tree>
    <p:extLst>
      <p:ext uri="{BB962C8B-B14F-4D97-AF65-F5344CB8AC3E}">
        <p14:creationId xmlns:p14="http://schemas.microsoft.com/office/powerpoint/2010/main" val="81681327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25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43D43D3E-D772-45D6-A8AD-3322CF255BF3}"/>
              </a:ext>
            </a:extLst>
          </p:cNvPr>
          <p:cNvSpPr>
            <a:spLocks noGrp="1"/>
          </p:cNvSpPr>
          <p:nvPr>
            <p:ph type="body" sz="quarter" idx="10"/>
          </p:nvPr>
        </p:nvSpPr>
        <p:spPr>
          <a:xfrm>
            <a:off x="-190501" y="4189677"/>
            <a:ext cx="5368944" cy="725488"/>
          </a:xfrm>
        </p:spPr>
        <p:txBody>
          <a:bodyPr/>
          <a:lstStyle/>
          <a:p>
            <a:r>
              <a:rPr lang="zh-CN" altLang="en-US" dirty="0">
                <a:ea typeface="+mn-ea"/>
                <a:cs typeface="+mn-ea"/>
              </a:rPr>
              <a:t>目标回顾</a:t>
            </a:r>
          </a:p>
        </p:txBody>
      </p:sp>
      <p:sp>
        <p:nvSpPr>
          <p:cNvPr id="8" name="文本占位符 7">
            <a:extLst>
              <a:ext uri="{FF2B5EF4-FFF2-40B4-BE49-F238E27FC236}">
                <a16:creationId xmlns:a16="http://schemas.microsoft.com/office/drawing/2014/main" id="{29CDF616-2CE0-46D4-8F70-CAB25B835CC4}"/>
              </a:ext>
            </a:extLst>
          </p:cNvPr>
          <p:cNvSpPr>
            <a:spLocks noGrp="1"/>
          </p:cNvSpPr>
          <p:nvPr>
            <p:ph type="body" sz="quarter" idx="11"/>
          </p:nvPr>
        </p:nvSpPr>
        <p:spPr>
          <a:xfrm>
            <a:off x="-190501" y="4857350"/>
            <a:ext cx="5368944" cy="424732"/>
          </a:xfrm>
        </p:spPr>
        <p:txBody>
          <a:bodyPr/>
          <a:lstStyle/>
          <a:p>
            <a:r>
              <a:rPr lang="en-US" altLang="zh-CN" spc="500" dirty="0">
                <a:solidFill>
                  <a:prstClr val="white">
                    <a:lumMod val="75000"/>
                  </a:prstClr>
                </a:solidFill>
                <a:cs typeface="+mn-ea"/>
              </a:rPr>
              <a:t>Goals Review</a:t>
            </a:r>
          </a:p>
        </p:txBody>
      </p:sp>
      <p:sp>
        <p:nvSpPr>
          <p:cNvPr id="3" name="日期占位符 2">
            <a:extLst>
              <a:ext uri="{FF2B5EF4-FFF2-40B4-BE49-F238E27FC236}">
                <a16:creationId xmlns:a16="http://schemas.microsoft.com/office/drawing/2014/main" id="{B82A945D-8056-474A-88BE-D441812C0446}"/>
              </a:ext>
            </a:extLst>
          </p:cNvPr>
          <p:cNvSpPr>
            <a:spLocks noGrp="1"/>
          </p:cNvSpPr>
          <p:nvPr>
            <p:ph type="dt" sz="half" idx="12"/>
          </p:nvPr>
        </p:nvSpPr>
        <p:spPr/>
        <p:txBody>
          <a:bodyPr/>
          <a:lstStyle/>
          <a:p>
            <a:r>
              <a:rPr lang="zh-CN" altLang="en-US" i="1" spc="300" dirty="0">
                <a:solidFill>
                  <a:schemeClr val="accent1"/>
                </a:solidFill>
                <a:latin typeface="+mn-ea"/>
                <a:cs typeface="+mn-ea"/>
              </a:rPr>
              <a:t>止于至善</a:t>
            </a:r>
            <a:endParaRPr lang="zh-CN" altLang="en-US" spc="300" dirty="0">
              <a:solidFill>
                <a:schemeClr val="bg1">
                  <a:lumMod val="75000"/>
                </a:schemeClr>
              </a:solidFill>
              <a:cs typeface="+mn-ea"/>
            </a:endParaRPr>
          </a:p>
        </p:txBody>
      </p:sp>
      <p:pic>
        <p:nvPicPr>
          <p:cNvPr id="9" name="图片 8">
            <a:extLst>
              <a:ext uri="{FF2B5EF4-FFF2-40B4-BE49-F238E27FC236}">
                <a16:creationId xmlns:a16="http://schemas.microsoft.com/office/drawing/2014/main" id="{063C6493-C7B8-48B4-ABB1-A0F18F9F749B}"/>
              </a:ext>
            </a:extLst>
          </p:cNvPr>
          <p:cNvPicPr>
            <a:picLocks noChangeAspect="1"/>
          </p:cNvPicPr>
          <p:nvPr/>
        </p:nvPicPr>
        <p:blipFill>
          <a:blip r:embed="rId3"/>
          <a:srcRect l="22592" t="13433" r="22592" b="26261"/>
          <a:stretch>
            <a:fillRect/>
          </a:stretch>
        </p:blipFill>
        <p:spPr>
          <a:xfrm>
            <a:off x="904820" y="1342785"/>
            <a:ext cx="2977628" cy="3209636"/>
          </a:xfrm>
          <a:custGeom>
            <a:avLst/>
            <a:gdLst>
              <a:gd name="connsiteX0" fmla="*/ 0 w 2977628"/>
              <a:gd name="connsiteY0" fmla="*/ 0 h 3209636"/>
              <a:gd name="connsiteX1" fmla="*/ 2977628 w 2977628"/>
              <a:gd name="connsiteY1" fmla="*/ 0 h 3209636"/>
              <a:gd name="connsiteX2" fmla="*/ 2977628 w 2977628"/>
              <a:gd name="connsiteY2" fmla="*/ 3209636 h 3209636"/>
              <a:gd name="connsiteX3" fmla="*/ 0 w 2977628"/>
              <a:gd name="connsiteY3" fmla="*/ 3209636 h 3209636"/>
            </a:gdLst>
            <a:ahLst/>
            <a:cxnLst>
              <a:cxn ang="0">
                <a:pos x="connsiteX0" y="connsiteY0"/>
              </a:cxn>
              <a:cxn ang="0">
                <a:pos x="connsiteX1" y="connsiteY1"/>
              </a:cxn>
              <a:cxn ang="0">
                <a:pos x="connsiteX2" y="connsiteY2"/>
              </a:cxn>
              <a:cxn ang="0">
                <a:pos x="connsiteX3" y="connsiteY3"/>
              </a:cxn>
            </a:cxnLst>
            <a:rect l="l" t="t" r="r" b="b"/>
            <a:pathLst>
              <a:path w="2977628" h="3209636">
                <a:moveTo>
                  <a:pt x="0" y="0"/>
                </a:moveTo>
                <a:lnTo>
                  <a:pt x="2977628" y="0"/>
                </a:lnTo>
                <a:lnTo>
                  <a:pt x="2977628" y="3209636"/>
                </a:lnTo>
                <a:lnTo>
                  <a:pt x="0" y="3209636"/>
                </a:lnTo>
                <a:close/>
              </a:path>
            </a:pathLst>
          </a:custGeom>
        </p:spPr>
      </p:pic>
    </p:spTree>
    <p:extLst>
      <p:ext uri="{BB962C8B-B14F-4D97-AF65-F5344CB8AC3E}">
        <p14:creationId xmlns:p14="http://schemas.microsoft.com/office/powerpoint/2010/main" val="2662889216"/>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图片 34">
            <a:extLst>
              <a:ext uri="{FF2B5EF4-FFF2-40B4-BE49-F238E27FC236}">
                <a16:creationId xmlns:a16="http://schemas.microsoft.com/office/drawing/2014/main" id="{BF6A570F-808A-4118-BBE1-E6B081C2F9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36327" y="1772495"/>
            <a:ext cx="6589502" cy="2441060"/>
          </a:xfrm>
          <a:prstGeom prst="rect">
            <a:avLst/>
          </a:prstGeom>
        </p:spPr>
      </p:pic>
      <p:sp>
        <p:nvSpPr>
          <p:cNvPr id="3" name="日期占位符 2">
            <a:extLst>
              <a:ext uri="{FF2B5EF4-FFF2-40B4-BE49-F238E27FC236}">
                <a16:creationId xmlns:a16="http://schemas.microsoft.com/office/drawing/2014/main" id="{A80C1E41-E104-40FF-95A5-EE88D6617B25}"/>
              </a:ext>
            </a:extLst>
          </p:cNvPr>
          <p:cNvSpPr>
            <a:spLocks noGrp="1"/>
          </p:cNvSpPr>
          <p:nvPr>
            <p:ph type="dt" sz="half" idx="12"/>
          </p:nvPr>
        </p:nvSpPr>
        <p:spPr/>
        <p:txBody>
          <a:bodyPr/>
          <a:lstStyle/>
          <a:p>
            <a:r>
              <a:rPr lang="zh-CN" altLang="en-US" i="1" spc="300" dirty="0">
                <a:solidFill>
                  <a:schemeClr val="accent1"/>
                </a:solidFill>
                <a:latin typeface="+mn-ea"/>
              </a:rPr>
              <a:t>止于至善</a:t>
            </a:r>
            <a:endParaRPr lang="zh-CN" altLang="en-US" spc="300" dirty="0">
              <a:solidFill>
                <a:schemeClr val="bg1">
                  <a:lumMod val="75000"/>
                </a:schemeClr>
              </a:solidFill>
            </a:endParaRPr>
          </a:p>
        </p:txBody>
      </p:sp>
      <p:sp>
        <p:nvSpPr>
          <p:cNvPr id="4" name="灯片编号占位符 3">
            <a:extLst>
              <a:ext uri="{FF2B5EF4-FFF2-40B4-BE49-F238E27FC236}">
                <a16:creationId xmlns:a16="http://schemas.microsoft.com/office/drawing/2014/main" id="{65E37385-ED2F-461E-8580-3252EFC2D840}"/>
              </a:ext>
            </a:extLst>
          </p:cNvPr>
          <p:cNvSpPr>
            <a:spLocks noGrp="1"/>
          </p:cNvSpPr>
          <p:nvPr>
            <p:ph type="sldNum" sz="quarter" idx="14"/>
          </p:nvPr>
        </p:nvSpPr>
        <p:spPr/>
        <p:txBody>
          <a:bodyPr/>
          <a:lstStyle/>
          <a:p>
            <a:fld id="{C79ECAFE-A460-4E13-ABCB-32CAE6136244}" type="slidenum">
              <a:rPr lang="zh-CN" altLang="en-US" smtClean="0"/>
              <a:pPr/>
              <a:t>30</a:t>
            </a:fld>
            <a:endParaRPr lang="zh-CN" altLang="en-US" dirty="0"/>
          </a:p>
        </p:txBody>
      </p:sp>
      <p:sp>
        <p:nvSpPr>
          <p:cNvPr id="6" name="文本框 5">
            <a:extLst>
              <a:ext uri="{FF2B5EF4-FFF2-40B4-BE49-F238E27FC236}">
                <a16:creationId xmlns:a16="http://schemas.microsoft.com/office/drawing/2014/main" id="{B7F65C05-D58C-4BF8-9378-175A2CA7C870}"/>
              </a:ext>
            </a:extLst>
          </p:cNvPr>
          <p:cNvSpPr txBox="1"/>
          <p:nvPr/>
        </p:nvSpPr>
        <p:spPr>
          <a:xfrm>
            <a:off x="1379843" y="340343"/>
            <a:ext cx="1903754"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1" i="0" strike="noStrike" kern="1200" cap="none" spc="0" normalizeH="0" baseline="0" noProof="0" dirty="0" err="1">
                <a:ln>
                  <a:noFill/>
                </a:ln>
                <a:solidFill>
                  <a:srgbClr val="445437"/>
                </a:solidFill>
                <a:effectLst/>
                <a:uLnTx/>
                <a:uFillTx/>
                <a:latin typeface="Arial"/>
                <a:ea typeface="Microsoft YaHei"/>
                <a:cs typeface="+mn-ea"/>
              </a:rPr>
              <a:t>UniXcoder</a:t>
            </a:r>
            <a:endParaRPr kumimoji="0" lang="zh-CN" altLang="en-US" sz="2000" b="1" i="0" strike="noStrike" kern="1200" cap="none" spc="0" normalizeH="0" baseline="0" noProof="0" dirty="0">
              <a:ln>
                <a:noFill/>
              </a:ln>
              <a:solidFill>
                <a:srgbClr val="445437"/>
              </a:solidFill>
              <a:effectLst/>
              <a:uLnTx/>
              <a:uFillTx/>
              <a:latin typeface="Arial"/>
              <a:ea typeface="Microsoft YaHei"/>
              <a:cs typeface="+mn-ea"/>
            </a:endParaRPr>
          </a:p>
        </p:txBody>
      </p:sp>
      <p:sp>
        <p:nvSpPr>
          <p:cNvPr id="9" name="文本框 8">
            <a:extLst>
              <a:ext uri="{FF2B5EF4-FFF2-40B4-BE49-F238E27FC236}">
                <a16:creationId xmlns:a16="http://schemas.microsoft.com/office/drawing/2014/main" id="{F1D040FA-1CC4-4C50-8C83-7DAA035DB545}"/>
              </a:ext>
            </a:extLst>
          </p:cNvPr>
          <p:cNvSpPr txBox="1"/>
          <p:nvPr/>
        </p:nvSpPr>
        <p:spPr>
          <a:xfrm>
            <a:off x="1020428" y="2076330"/>
            <a:ext cx="1452962" cy="461665"/>
          </a:xfrm>
          <a:prstGeom prst="rect">
            <a:avLst/>
          </a:prstGeom>
          <a:noFill/>
        </p:spPr>
        <p:txBody>
          <a:bodyPr wrap="square" rtlCol="0">
            <a:spAutoFit/>
          </a:bodyPr>
          <a:lstStyle/>
          <a:p>
            <a:r>
              <a:rPr lang="en-US" altLang="zh-CN" sz="2400" dirty="0"/>
              <a:t>def max(</a:t>
            </a:r>
            <a:endParaRPr lang="zh-CN" altLang="en-US" sz="2400" dirty="0"/>
          </a:p>
        </p:txBody>
      </p:sp>
      <p:sp>
        <p:nvSpPr>
          <p:cNvPr id="10" name="文本框 9">
            <a:extLst>
              <a:ext uri="{FF2B5EF4-FFF2-40B4-BE49-F238E27FC236}">
                <a16:creationId xmlns:a16="http://schemas.microsoft.com/office/drawing/2014/main" id="{CAD89F8D-17AA-44AE-9095-4F41C590F044}"/>
              </a:ext>
            </a:extLst>
          </p:cNvPr>
          <p:cNvSpPr txBox="1"/>
          <p:nvPr/>
        </p:nvSpPr>
        <p:spPr>
          <a:xfrm>
            <a:off x="2234421" y="2076330"/>
            <a:ext cx="356188" cy="461665"/>
          </a:xfrm>
          <a:prstGeom prst="rect">
            <a:avLst/>
          </a:prstGeom>
          <a:noFill/>
        </p:spPr>
        <p:txBody>
          <a:bodyPr wrap="none" rtlCol="0">
            <a:spAutoFit/>
          </a:bodyPr>
          <a:lstStyle/>
          <a:p>
            <a:r>
              <a:rPr lang="en-US" altLang="zh-CN" sz="2400" dirty="0"/>
              <a:t>a</a:t>
            </a:r>
            <a:endParaRPr lang="zh-CN" altLang="en-US" sz="2400" dirty="0"/>
          </a:p>
        </p:txBody>
      </p:sp>
      <p:sp>
        <p:nvSpPr>
          <p:cNvPr id="11" name="文本框 10">
            <a:extLst>
              <a:ext uri="{FF2B5EF4-FFF2-40B4-BE49-F238E27FC236}">
                <a16:creationId xmlns:a16="http://schemas.microsoft.com/office/drawing/2014/main" id="{F4E0D18A-6CC6-4FFB-B067-5E298F5CDE4D}"/>
              </a:ext>
            </a:extLst>
          </p:cNvPr>
          <p:cNvSpPr txBox="1"/>
          <p:nvPr/>
        </p:nvSpPr>
        <p:spPr>
          <a:xfrm>
            <a:off x="2422934" y="2076330"/>
            <a:ext cx="269626" cy="461665"/>
          </a:xfrm>
          <a:prstGeom prst="rect">
            <a:avLst/>
          </a:prstGeom>
          <a:noFill/>
        </p:spPr>
        <p:txBody>
          <a:bodyPr wrap="none" rtlCol="0">
            <a:spAutoFit/>
          </a:bodyPr>
          <a:lstStyle/>
          <a:p>
            <a:r>
              <a:rPr lang="en-US" altLang="zh-CN" sz="2400" dirty="0"/>
              <a:t>,</a:t>
            </a:r>
            <a:endParaRPr lang="zh-CN" altLang="en-US" sz="2400" dirty="0"/>
          </a:p>
        </p:txBody>
      </p:sp>
      <p:sp>
        <p:nvSpPr>
          <p:cNvPr id="12" name="文本框 11">
            <a:extLst>
              <a:ext uri="{FF2B5EF4-FFF2-40B4-BE49-F238E27FC236}">
                <a16:creationId xmlns:a16="http://schemas.microsoft.com/office/drawing/2014/main" id="{CE9B65E1-6F87-4216-BAD2-438E03C9A269}"/>
              </a:ext>
            </a:extLst>
          </p:cNvPr>
          <p:cNvSpPr txBox="1"/>
          <p:nvPr/>
        </p:nvSpPr>
        <p:spPr>
          <a:xfrm>
            <a:off x="2579387" y="2076330"/>
            <a:ext cx="356188" cy="461665"/>
          </a:xfrm>
          <a:prstGeom prst="rect">
            <a:avLst/>
          </a:prstGeom>
          <a:noFill/>
        </p:spPr>
        <p:txBody>
          <a:bodyPr wrap="none" rtlCol="0">
            <a:spAutoFit/>
          </a:bodyPr>
          <a:lstStyle/>
          <a:p>
            <a:r>
              <a:rPr lang="en-US" altLang="zh-CN" sz="2400" dirty="0"/>
              <a:t>b</a:t>
            </a:r>
            <a:endParaRPr lang="zh-CN" altLang="en-US" sz="2400" dirty="0"/>
          </a:p>
        </p:txBody>
      </p:sp>
      <p:sp>
        <p:nvSpPr>
          <p:cNvPr id="13" name="文本框 12">
            <a:extLst>
              <a:ext uri="{FF2B5EF4-FFF2-40B4-BE49-F238E27FC236}">
                <a16:creationId xmlns:a16="http://schemas.microsoft.com/office/drawing/2014/main" id="{335B556A-E98B-4870-ACF6-7FC6617404A1}"/>
              </a:ext>
            </a:extLst>
          </p:cNvPr>
          <p:cNvSpPr txBox="1"/>
          <p:nvPr/>
        </p:nvSpPr>
        <p:spPr>
          <a:xfrm>
            <a:off x="2761488" y="2076330"/>
            <a:ext cx="372218" cy="461665"/>
          </a:xfrm>
          <a:prstGeom prst="rect">
            <a:avLst/>
          </a:prstGeom>
          <a:noFill/>
        </p:spPr>
        <p:txBody>
          <a:bodyPr wrap="none" rtlCol="0">
            <a:spAutoFit/>
          </a:bodyPr>
          <a:lstStyle/>
          <a:p>
            <a:r>
              <a:rPr lang="en-US" altLang="zh-CN" sz="2400" dirty="0"/>
              <a:t>):</a:t>
            </a:r>
            <a:endParaRPr lang="zh-CN" altLang="en-US" sz="2400" dirty="0"/>
          </a:p>
        </p:txBody>
      </p:sp>
      <p:sp>
        <p:nvSpPr>
          <p:cNvPr id="14" name="文本框 13">
            <a:extLst>
              <a:ext uri="{FF2B5EF4-FFF2-40B4-BE49-F238E27FC236}">
                <a16:creationId xmlns:a16="http://schemas.microsoft.com/office/drawing/2014/main" id="{F267B242-E524-4912-80CF-E480BAA83620}"/>
              </a:ext>
            </a:extLst>
          </p:cNvPr>
          <p:cNvSpPr txBox="1"/>
          <p:nvPr/>
        </p:nvSpPr>
        <p:spPr>
          <a:xfrm>
            <a:off x="1693247" y="2420610"/>
            <a:ext cx="338554" cy="461665"/>
          </a:xfrm>
          <a:prstGeom prst="rect">
            <a:avLst/>
          </a:prstGeom>
          <a:noFill/>
        </p:spPr>
        <p:txBody>
          <a:bodyPr wrap="none" rtlCol="0">
            <a:spAutoFit/>
          </a:bodyPr>
          <a:lstStyle/>
          <a:p>
            <a:r>
              <a:rPr lang="en-US" altLang="zh-CN" sz="2400" dirty="0"/>
              <a:t>x</a:t>
            </a:r>
            <a:endParaRPr lang="zh-CN" altLang="en-US" sz="2400" dirty="0"/>
          </a:p>
        </p:txBody>
      </p:sp>
      <p:sp>
        <p:nvSpPr>
          <p:cNvPr id="15" name="文本框 14">
            <a:extLst>
              <a:ext uri="{FF2B5EF4-FFF2-40B4-BE49-F238E27FC236}">
                <a16:creationId xmlns:a16="http://schemas.microsoft.com/office/drawing/2014/main" id="{AA7AD87F-69DA-428B-A5F2-F96F7855D98D}"/>
              </a:ext>
            </a:extLst>
          </p:cNvPr>
          <p:cNvSpPr txBox="1"/>
          <p:nvPr/>
        </p:nvSpPr>
        <p:spPr>
          <a:xfrm>
            <a:off x="1993329" y="2445662"/>
            <a:ext cx="364202" cy="461665"/>
          </a:xfrm>
          <a:prstGeom prst="rect">
            <a:avLst/>
          </a:prstGeom>
          <a:noFill/>
        </p:spPr>
        <p:txBody>
          <a:bodyPr wrap="none" rtlCol="0">
            <a:spAutoFit/>
          </a:bodyPr>
          <a:lstStyle/>
          <a:p>
            <a:r>
              <a:rPr lang="en-US" altLang="zh-CN" sz="2400" dirty="0"/>
              <a:t>=</a:t>
            </a:r>
            <a:endParaRPr lang="zh-CN" altLang="en-US" sz="2400" dirty="0"/>
          </a:p>
        </p:txBody>
      </p:sp>
      <p:sp>
        <p:nvSpPr>
          <p:cNvPr id="16" name="文本框 15">
            <a:extLst>
              <a:ext uri="{FF2B5EF4-FFF2-40B4-BE49-F238E27FC236}">
                <a16:creationId xmlns:a16="http://schemas.microsoft.com/office/drawing/2014/main" id="{F5655DC9-2A1F-4C4B-9F2B-AFBC9B7A4F73}"/>
              </a:ext>
            </a:extLst>
          </p:cNvPr>
          <p:cNvSpPr txBox="1"/>
          <p:nvPr/>
        </p:nvSpPr>
        <p:spPr>
          <a:xfrm>
            <a:off x="2294386" y="2445662"/>
            <a:ext cx="356188" cy="461665"/>
          </a:xfrm>
          <a:prstGeom prst="rect">
            <a:avLst/>
          </a:prstGeom>
          <a:noFill/>
        </p:spPr>
        <p:txBody>
          <a:bodyPr wrap="none" rtlCol="0">
            <a:spAutoFit/>
          </a:bodyPr>
          <a:lstStyle/>
          <a:p>
            <a:r>
              <a:rPr lang="en-US" altLang="zh-CN" sz="2400" dirty="0"/>
              <a:t>0</a:t>
            </a:r>
            <a:endParaRPr lang="zh-CN" altLang="en-US" sz="2400" dirty="0"/>
          </a:p>
        </p:txBody>
      </p:sp>
      <p:sp>
        <p:nvSpPr>
          <p:cNvPr id="17" name="文本框 16">
            <a:extLst>
              <a:ext uri="{FF2B5EF4-FFF2-40B4-BE49-F238E27FC236}">
                <a16:creationId xmlns:a16="http://schemas.microsoft.com/office/drawing/2014/main" id="{FE9271C2-E197-44DD-9F1D-B948F7DFD531}"/>
              </a:ext>
            </a:extLst>
          </p:cNvPr>
          <p:cNvSpPr txBox="1"/>
          <p:nvPr/>
        </p:nvSpPr>
        <p:spPr>
          <a:xfrm>
            <a:off x="1993329" y="2801573"/>
            <a:ext cx="356188" cy="461665"/>
          </a:xfrm>
          <a:prstGeom prst="rect">
            <a:avLst/>
          </a:prstGeom>
          <a:noFill/>
        </p:spPr>
        <p:txBody>
          <a:bodyPr wrap="none" rtlCol="0">
            <a:spAutoFit/>
          </a:bodyPr>
          <a:lstStyle/>
          <a:p>
            <a:r>
              <a:rPr lang="en-US" altLang="zh-CN" sz="2400" dirty="0"/>
              <a:t>b</a:t>
            </a:r>
            <a:endParaRPr lang="zh-CN" altLang="en-US" sz="2400" dirty="0"/>
          </a:p>
        </p:txBody>
      </p:sp>
      <p:sp>
        <p:nvSpPr>
          <p:cNvPr id="18" name="文本框 17">
            <a:extLst>
              <a:ext uri="{FF2B5EF4-FFF2-40B4-BE49-F238E27FC236}">
                <a16:creationId xmlns:a16="http://schemas.microsoft.com/office/drawing/2014/main" id="{7FD57D3B-83ED-4B2C-A185-D1D46A2FB384}"/>
              </a:ext>
            </a:extLst>
          </p:cNvPr>
          <p:cNvSpPr txBox="1"/>
          <p:nvPr/>
        </p:nvSpPr>
        <p:spPr>
          <a:xfrm>
            <a:off x="2293411" y="2801573"/>
            <a:ext cx="364202" cy="461665"/>
          </a:xfrm>
          <a:prstGeom prst="rect">
            <a:avLst/>
          </a:prstGeom>
          <a:noFill/>
        </p:spPr>
        <p:txBody>
          <a:bodyPr wrap="none" rtlCol="0">
            <a:spAutoFit/>
          </a:bodyPr>
          <a:lstStyle/>
          <a:p>
            <a:r>
              <a:rPr lang="en-US" altLang="zh-CN" sz="2400" dirty="0"/>
              <a:t>&gt;</a:t>
            </a:r>
            <a:endParaRPr lang="zh-CN" altLang="en-US" sz="2400" dirty="0"/>
          </a:p>
        </p:txBody>
      </p:sp>
      <p:sp>
        <p:nvSpPr>
          <p:cNvPr id="19" name="文本框 18">
            <a:extLst>
              <a:ext uri="{FF2B5EF4-FFF2-40B4-BE49-F238E27FC236}">
                <a16:creationId xmlns:a16="http://schemas.microsoft.com/office/drawing/2014/main" id="{CFCF53F1-4C6F-4754-9AB2-B27B616C5105}"/>
              </a:ext>
            </a:extLst>
          </p:cNvPr>
          <p:cNvSpPr txBox="1"/>
          <p:nvPr/>
        </p:nvSpPr>
        <p:spPr>
          <a:xfrm>
            <a:off x="2594468" y="2801573"/>
            <a:ext cx="356188" cy="461665"/>
          </a:xfrm>
          <a:prstGeom prst="rect">
            <a:avLst/>
          </a:prstGeom>
          <a:noFill/>
        </p:spPr>
        <p:txBody>
          <a:bodyPr wrap="none" rtlCol="0">
            <a:spAutoFit/>
          </a:bodyPr>
          <a:lstStyle/>
          <a:p>
            <a:r>
              <a:rPr lang="en-US" altLang="zh-CN" sz="2400" dirty="0"/>
              <a:t>a</a:t>
            </a:r>
            <a:endParaRPr lang="zh-CN" altLang="en-US" sz="2400" dirty="0"/>
          </a:p>
        </p:txBody>
      </p:sp>
      <p:sp>
        <p:nvSpPr>
          <p:cNvPr id="20" name="文本框 19">
            <a:extLst>
              <a:ext uri="{FF2B5EF4-FFF2-40B4-BE49-F238E27FC236}">
                <a16:creationId xmlns:a16="http://schemas.microsoft.com/office/drawing/2014/main" id="{0D863C5F-E82E-4F81-B226-7907E4688B13}"/>
              </a:ext>
            </a:extLst>
          </p:cNvPr>
          <p:cNvSpPr txBox="1"/>
          <p:nvPr/>
        </p:nvSpPr>
        <p:spPr>
          <a:xfrm>
            <a:off x="1694417" y="2801573"/>
            <a:ext cx="338554" cy="461665"/>
          </a:xfrm>
          <a:prstGeom prst="rect">
            <a:avLst/>
          </a:prstGeom>
          <a:noFill/>
        </p:spPr>
        <p:txBody>
          <a:bodyPr wrap="none" rtlCol="0">
            <a:spAutoFit/>
          </a:bodyPr>
          <a:lstStyle/>
          <a:p>
            <a:r>
              <a:rPr lang="en-US" altLang="zh-CN" sz="2400" dirty="0"/>
              <a:t>if</a:t>
            </a:r>
            <a:endParaRPr lang="zh-CN" altLang="en-US" sz="2400" dirty="0"/>
          </a:p>
        </p:txBody>
      </p:sp>
      <p:sp>
        <p:nvSpPr>
          <p:cNvPr id="21" name="文本框 20">
            <a:extLst>
              <a:ext uri="{FF2B5EF4-FFF2-40B4-BE49-F238E27FC236}">
                <a16:creationId xmlns:a16="http://schemas.microsoft.com/office/drawing/2014/main" id="{73F7C834-36A5-4271-86FA-50D663D3A774}"/>
              </a:ext>
            </a:extLst>
          </p:cNvPr>
          <p:cNvSpPr txBox="1"/>
          <p:nvPr/>
        </p:nvSpPr>
        <p:spPr>
          <a:xfrm>
            <a:off x="1993329" y="3170905"/>
            <a:ext cx="338554" cy="461665"/>
          </a:xfrm>
          <a:prstGeom prst="rect">
            <a:avLst/>
          </a:prstGeom>
          <a:noFill/>
        </p:spPr>
        <p:txBody>
          <a:bodyPr wrap="none" rtlCol="0">
            <a:spAutoFit/>
          </a:bodyPr>
          <a:lstStyle/>
          <a:p>
            <a:r>
              <a:rPr lang="en-US" altLang="zh-CN" sz="2400" dirty="0"/>
              <a:t>x</a:t>
            </a:r>
            <a:endParaRPr lang="zh-CN" altLang="en-US" sz="2400" dirty="0"/>
          </a:p>
        </p:txBody>
      </p:sp>
      <p:sp>
        <p:nvSpPr>
          <p:cNvPr id="22" name="文本框 21">
            <a:extLst>
              <a:ext uri="{FF2B5EF4-FFF2-40B4-BE49-F238E27FC236}">
                <a16:creationId xmlns:a16="http://schemas.microsoft.com/office/drawing/2014/main" id="{F40CA953-62A1-4BD9-BB0C-518055A98EDD}"/>
              </a:ext>
            </a:extLst>
          </p:cNvPr>
          <p:cNvSpPr txBox="1"/>
          <p:nvPr/>
        </p:nvSpPr>
        <p:spPr>
          <a:xfrm>
            <a:off x="2293411" y="3170905"/>
            <a:ext cx="364202" cy="461665"/>
          </a:xfrm>
          <a:prstGeom prst="rect">
            <a:avLst/>
          </a:prstGeom>
          <a:noFill/>
        </p:spPr>
        <p:txBody>
          <a:bodyPr wrap="none" rtlCol="0">
            <a:spAutoFit/>
          </a:bodyPr>
          <a:lstStyle/>
          <a:p>
            <a:r>
              <a:rPr lang="en-US" altLang="zh-CN" sz="2400" dirty="0"/>
              <a:t>=</a:t>
            </a:r>
            <a:endParaRPr lang="zh-CN" altLang="en-US" sz="2400" dirty="0"/>
          </a:p>
        </p:txBody>
      </p:sp>
      <p:sp>
        <p:nvSpPr>
          <p:cNvPr id="23" name="文本框 22">
            <a:extLst>
              <a:ext uri="{FF2B5EF4-FFF2-40B4-BE49-F238E27FC236}">
                <a16:creationId xmlns:a16="http://schemas.microsoft.com/office/drawing/2014/main" id="{5BAEBFDF-8FFB-46F1-9BBC-2DA639891DE2}"/>
              </a:ext>
            </a:extLst>
          </p:cNvPr>
          <p:cNvSpPr txBox="1"/>
          <p:nvPr/>
        </p:nvSpPr>
        <p:spPr>
          <a:xfrm>
            <a:off x="2594468" y="3170905"/>
            <a:ext cx="356188" cy="461665"/>
          </a:xfrm>
          <a:prstGeom prst="rect">
            <a:avLst/>
          </a:prstGeom>
          <a:noFill/>
        </p:spPr>
        <p:txBody>
          <a:bodyPr wrap="none" rtlCol="0">
            <a:spAutoFit/>
          </a:bodyPr>
          <a:lstStyle/>
          <a:p>
            <a:r>
              <a:rPr lang="en-US" altLang="zh-CN" sz="2400" dirty="0"/>
              <a:t>b</a:t>
            </a:r>
            <a:endParaRPr lang="zh-CN" altLang="en-US" sz="2400" dirty="0"/>
          </a:p>
        </p:txBody>
      </p:sp>
      <p:sp>
        <p:nvSpPr>
          <p:cNvPr id="24" name="文本框 23">
            <a:extLst>
              <a:ext uri="{FF2B5EF4-FFF2-40B4-BE49-F238E27FC236}">
                <a16:creationId xmlns:a16="http://schemas.microsoft.com/office/drawing/2014/main" id="{BC4CABD1-55CE-4182-8CEE-145239F700AF}"/>
              </a:ext>
            </a:extLst>
          </p:cNvPr>
          <p:cNvSpPr txBox="1"/>
          <p:nvPr/>
        </p:nvSpPr>
        <p:spPr>
          <a:xfrm>
            <a:off x="1699659" y="3526816"/>
            <a:ext cx="835485" cy="461665"/>
          </a:xfrm>
          <a:prstGeom prst="rect">
            <a:avLst/>
          </a:prstGeom>
          <a:noFill/>
        </p:spPr>
        <p:txBody>
          <a:bodyPr wrap="none" rtlCol="0">
            <a:spAutoFit/>
          </a:bodyPr>
          <a:lstStyle/>
          <a:p>
            <a:r>
              <a:rPr lang="en-US" altLang="zh-CN" sz="2400" dirty="0"/>
              <a:t>else:</a:t>
            </a:r>
            <a:endParaRPr lang="zh-CN" altLang="en-US" sz="2400" dirty="0"/>
          </a:p>
        </p:txBody>
      </p:sp>
      <p:sp>
        <p:nvSpPr>
          <p:cNvPr id="25" name="文本框 24">
            <a:extLst>
              <a:ext uri="{FF2B5EF4-FFF2-40B4-BE49-F238E27FC236}">
                <a16:creationId xmlns:a16="http://schemas.microsoft.com/office/drawing/2014/main" id="{749132F7-FF81-45EE-B4D8-42B22C2B5F97}"/>
              </a:ext>
            </a:extLst>
          </p:cNvPr>
          <p:cNvSpPr txBox="1"/>
          <p:nvPr/>
        </p:nvSpPr>
        <p:spPr>
          <a:xfrm>
            <a:off x="1993329" y="3909569"/>
            <a:ext cx="338554" cy="461665"/>
          </a:xfrm>
          <a:prstGeom prst="rect">
            <a:avLst/>
          </a:prstGeom>
          <a:noFill/>
        </p:spPr>
        <p:txBody>
          <a:bodyPr wrap="none" rtlCol="0">
            <a:spAutoFit/>
          </a:bodyPr>
          <a:lstStyle/>
          <a:p>
            <a:r>
              <a:rPr lang="en-US" altLang="zh-CN" sz="2400" dirty="0"/>
              <a:t>x</a:t>
            </a:r>
            <a:endParaRPr lang="zh-CN" altLang="en-US" sz="2400" dirty="0"/>
          </a:p>
        </p:txBody>
      </p:sp>
      <p:sp>
        <p:nvSpPr>
          <p:cNvPr id="26" name="文本框 25">
            <a:extLst>
              <a:ext uri="{FF2B5EF4-FFF2-40B4-BE49-F238E27FC236}">
                <a16:creationId xmlns:a16="http://schemas.microsoft.com/office/drawing/2014/main" id="{2C8187F9-A565-49B2-ABB2-138D425637ED}"/>
              </a:ext>
            </a:extLst>
          </p:cNvPr>
          <p:cNvSpPr txBox="1"/>
          <p:nvPr/>
        </p:nvSpPr>
        <p:spPr>
          <a:xfrm>
            <a:off x="2293411" y="3909569"/>
            <a:ext cx="364202" cy="461665"/>
          </a:xfrm>
          <a:prstGeom prst="rect">
            <a:avLst/>
          </a:prstGeom>
          <a:noFill/>
        </p:spPr>
        <p:txBody>
          <a:bodyPr wrap="none" rtlCol="0">
            <a:spAutoFit/>
          </a:bodyPr>
          <a:lstStyle/>
          <a:p>
            <a:r>
              <a:rPr lang="en-US" altLang="zh-CN" sz="2400" dirty="0"/>
              <a:t>=</a:t>
            </a:r>
            <a:endParaRPr lang="zh-CN" altLang="en-US" sz="2400" dirty="0"/>
          </a:p>
        </p:txBody>
      </p:sp>
      <p:sp>
        <p:nvSpPr>
          <p:cNvPr id="27" name="文本框 26">
            <a:extLst>
              <a:ext uri="{FF2B5EF4-FFF2-40B4-BE49-F238E27FC236}">
                <a16:creationId xmlns:a16="http://schemas.microsoft.com/office/drawing/2014/main" id="{210926D0-E39F-4040-890E-EBEDFCCAC866}"/>
              </a:ext>
            </a:extLst>
          </p:cNvPr>
          <p:cNvSpPr txBox="1"/>
          <p:nvPr/>
        </p:nvSpPr>
        <p:spPr>
          <a:xfrm>
            <a:off x="2594468" y="3909569"/>
            <a:ext cx="356188" cy="461665"/>
          </a:xfrm>
          <a:prstGeom prst="rect">
            <a:avLst/>
          </a:prstGeom>
          <a:noFill/>
        </p:spPr>
        <p:txBody>
          <a:bodyPr wrap="none" rtlCol="0">
            <a:spAutoFit/>
          </a:bodyPr>
          <a:lstStyle/>
          <a:p>
            <a:r>
              <a:rPr lang="en-US" altLang="zh-CN" sz="2400" dirty="0"/>
              <a:t>a</a:t>
            </a:r>
            <a:endParaRPr lang="zh-CN" altLang="en-US" sz="2400" dirty="0"/>
          </a:p>
        </p:txBody>
      </p:sp>
      <p:sp>
        <p:nvSpPr>
          <p:cNvPr id="28" name="文本框 27">
            <a:extLst>
              <a:ext uri="{FF2B5EF4-FFF2-40B4-BE49-F238E27FC236}">
                <a16:creationId xmlns:a16="http://schemas.microsoft.com/office/drawing/2014/main" id="{D079C094-DBE8-4C71-B7C2-3877BD11679A}"/>
              </a:ext>
            </a:extLst>
          </p:cNvPr>
          <p:cNvSpPr txBox="1"/>
          <p:nvPr/>
        </p:nvSpPr>
        <p:spPr>
          <a:xfrm>
            <a:off x="1693247" y="4289268"/>
            <a:ext cx="989373" cy="461665"/>
          </a:xfrm>
          <a:prstGeom prst="rect">
            <a:avLst/>
          </a:prstGeom>
          <a:noFill/>
        </p:spPr>
        <p:txBody>
          <a:bodyPr wrap="none" rtlCol="0">
            <a:spAutoFit/>
          </a:bodyPr>
          <a:lstStyle/>
          <a:p>
            <a:r>
              <a:rPr lang="en-US" altLang="zh-CN" sz="2400" dirty="0"/>
              <a:t>return</a:t>
            </a:r>
            <a:endParaRPr lang="zh-CN" altLang="en-US" sz="2400" dirty="0"/>
          </a:p>
        </p:txBody>
      </p:sp>
      <p:sp>
        <p:nvSpPr>
          <p:cNvPr id="29" name="文本框 28">
            <a:extLst>
              <a:ext uri="{FF2B5EF4-FFF2-40B4-BE49-F238E27FC236}">
                <a16:creationId xmlns:a16="http://schemas.microsoft.com/office/drawing/2014/main" id="{C18316D5-9E0B-4FCB-A202-F27D93759C9C}"/>
              </a:ext>
            </a:extLst>
          </p:cNvPr>
          <p:cNvSpPr txBox="1"/>
          <p:nvPr/>
        </p:nvSpPr>
        <p:spPr>
          <a:xfrm>
            <a:off x="2594468" y="4289267"/>
            <a:ext cx="338554" cy="461665"/>
          </a:xfrm>
          <a:prstGeom prst="rect">
            <a:avLst/>
          </a:prstGeom>
          <a:noFill/>
        </p:spPr>
        <p:txBody>
          <a:bodyPr wrap="none" rtlCol="0">
            <a:spAutoFit/>
          </a:bodyPr>
          <a:lstStyle/>
          <a:p>
            <a:r>
              <a:rPr lang="en-US" altLang="zh-CN" sz="2400" dirty="0"/>
              <a:t>x</a:t>
            </a:r>
            <a:endParaRPr lang="zh-CN" altLang="en-US" sz="2400" dirty="0"/>
          </a:p>
        </p:txBody>
      </p:sp>
      <p:sp>
        <p:nvSpPr>
          <p:cNvPr id="30" name="文本框 29">
            <a:extLst>
              <a:ext uri="{FF2B5EF4-FFF2-40B4-BE49-F238E27FC236}">
                <a16:creationId xmlns:a16="http://schemas.microsoft.com/office/drawing/2014/main" id="{6D8A882E-9C09-4297-956F-81A3BDE96A95}"/>
              </a:ext>
            </a:extLst>
          </p:cNvPr>
          <p:cNvSpPr txBox="1"/>
          <p:nvPr/>
        </p:nvSpPr>
        <p:spPr>
          <a:xfrm>
            <a:off x="2795236" y="2801573"/>
            <a:ext cx="269626" cy="461665"/>
          </a:xfrm>
          <a:prstGeom prst="rect">
            <a:avLst/>
          </a:prstGeom>
          <a:noFill/>
        </p:spPr>
        <p:txBody>
          <a:bodyPr wrap="none" rtlCol="0">
            <a:spAutoFit/>
          </a:bodyPr>
          <a:lstStyle/>
          <a:p>
            <a:r>
              <a:rPr lang="en-US" altLang="zh-CN" sz="2400" dirty="0"/>
              <a:t>:</a:t>
            </a:r>
            <a:endParaRPr lang="zh-CN" altLang="en-US" sz="2400" dirty="0"/>
          </a:p>
        </p:txBody>
      </p:sp>
      <p:sp>
        <p:nvSpPr>
          <p:cNvPr id="53" name="矩形 52">
            <a:extLst>
              <a:ext uri="{FF2B5EF4-FFF2-40B4-BE49-F238E27FC236}">
                <a16:creationId xmlns:a16="http://schemas.microsoft.com/office/drawing/2014/main" id="{22A0AC7B-32F5-4CFB-A724-817A72D1CC89}"/>
              </a:ext>
            </a:extLst>
          </p:cNvPr>
          <p:cNvSpPr/>
          <p:nvPr/>
        </p:nvSpPr>
        <p:spPr>
          <a:xfrm>
            <a:off x="1530418" y="2838782"/>
            <a:ext cx="1603288" cy="770000"/>
          </a:xfrm>
          <a:prstGeom prst="rect">
            <a:avLst/>
          </a:prstGeom>
          <a:noFill/>
          <a:ln w="57150">
            <a:solidFill>
              <a:srgbClr val="445437"/>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pic>
        <p:nvPicPr>
          <p:cNvPr id="46" name="图片 45">
            <a:extLst>
              <a:ext uri="{FF2B5EF4-FFF2-40B4-BE49-F238E27FC236}">
                <a16:creationId xmlns:a16="http://schemas.microsoft.com/office/drawing/2014/main" id="{0F376804-DC6D-4F7E-A087-FD1FF85508E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36326" y="1772495"/>
            <a:ext cx="8262131" cy="3313010"/>
          </a:xfrm>
          <a:prstGeom prst="rect">
            <a:avLst/>
          </a:prstGeom>
        </p:spPr>
      </p:pic>
    </p:spTree>
    <p:extLst>
      <p:ext uri="{BB962C8B-B14F-4D97-AF65-F5344CB8AC3E}">
        <p14:creationId xmlns:p14="http://schemas.microsoft.com/office/powerpoint/2010/main" val="272362531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fade">
                                      <p:cBhvr>
                                        <p:cTn id="7" dur="25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图片 37">
            <a:extLst>
              <a:ext uri="{FF2B5EF4-FFF2-40B4-BE49-F238E27FC236}">
                <a16:creationId xmlns:a16="http://schemas.microsoft.com/office/drawing/2014/main" id="{2B852760-8F7F-4420-8AF4-2493E2F6A6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00002" y="1829755"/>
            <a:ext cx="7495478" cy="3005592"/>
          </a:xfrm>
          <a:prstGeom prst="rect">
            <a:avLst/>
          </a:prstGeom>
        </p:spPr>
      </p:pic>
      <p:sp>
        <p:nvSpPr>
          <p:cNvPr id="3" name="日期占位符 2">
            <a:extLst>
              <a:ext uri="{FF2B5EF4-FFF2-40B4-BE49-F238E27FC236}">
                <a16:creationId xmlns:a16="http://schemas.microsoft.com/office/drawing/2014/main" id="{A80C1E41-E104-40FF-95A5-EE88D6617B25}"/>
              </a:ext>
            </a:extLst>
          </p:cNvPr>
          <p:cNvSpPr>
            <a:spLocks noGrp="1"/>
          </p:cNvSpPr>
          <p:nvPr>
            <p:ph type="dt" sz="half" idx="12"/>
          </p:nvPr>
        </p:nvSpPr>
        <p:spPr/>
        <p:txBody>
          <a:bodyPr/>
          <a:lstStyle/>
          <a:p>
            <a:r>
              <a:rPr lang="zh-CN" altLang="en-US" i="1" spc="300" dirty="0">
                <a:solidFill>
                  <a:schemeClr val="accent1"/>
                </a:solidFill>
                <a:latin typeface="+mn-ea"/>
              </a:rPr>
              <a:t>止于至善</a:t>
            </a:r>
            <a:endParaRPr lang="zh-CN" altLang="en-US" spc="300" dirty="0">
              <a:solidFill>
                <a:schemeClr val="bg1">
                  <a:lumMod val="75000"/>
                </a:schemeClr>
              </a:solidFill>
            </a:endParaRPr>
          </a:p>
        </p:txBody>
      </p:sp>
      <p:sp>
        <p:nvSpPr>
          <p:cNvPr id="4" name="灯片编号占位符 3">
            <a:extLst>
              <a:ext uri="{FF2B5EF4-FFF2-40B4-BE49-F238E27FC236}">
                <a16:creationId xmlns:a16="http://schemas.microsoft.com/office/drawing/2014/main" id="{65E37385-ED2F-461E-8580-3252EFC2D840}"/>
              </a:ext>
            </a:extLst>
          </p:cNvPr>
          <p:cNvSpPr>
            <a:spLocks noGrp="1"/>
          </p:cNvSpPr>
          <p:nvPr>
            <p:ph type="sldNum" sz="quarter" idx="14"/>
          </p:nvPr>
        </p:nvSpPr>
        <p:spPr/>
        <p:txBody>
          <a:bodyPr/>
          <a:lstStyle/>
          <a:p>
            <a:fld id="{C79ECAFE-A460-4E13-ABCB-32CAE6136244}" type="slidenum">
              <a:rPr lang="zh-CN" altLang="en-US" smtClean="0"/>
              <a:pPr/>
              <a:t>31</a:t>
            </a:fld>
            <a:endParaRPr lang="zh-CN" altLang="en-US" dirty="0"/>
          </a:p>
        </p:txBody>
      </p:sp>
      <p:sp>
        <p:nvSpPr>
          <p:cNvPr id="6" name="文本框 5">
            <a:extLst>
              <a:ext uri="{FF2B5EF4-FFF2-40B4-BE49-F238E27FC236}">
                <a16:creationId xmlns:a16="http://schemas.microsoft.com/office/drawing/2014/main" id="{B7F65C05-D58C-4BF8-9378-175A2CA7C870}"/>
              </a:ext>
            </a:extLst>
          </p:cNvPr>
          <p:cNvSpPr txBox="1"/>
          <p:nvPr/>
        </p:nvSpPr>
        <p:spPr>
          <a:xfrm>
            <a:off x="1379843" y="340343"/>
            <a:ext cx="1903754"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1" i="0" strike="noStrike" kern="1200" cap="none" spc="0" normalizeH="0" baseline="0" noProof="0" dirty="0" err="1">
                <a:ln>
                  <a:noFill/>
                </a:ln>
                <a:solidFill>
                  <a:srgbClr val="445437"/>
                </a:solidFill>
                <a:effectLst/>
                <a:uLnTx/>
                <a:uFillTx/>
                <a:latin typeface="Arial"/>
                <a:ea typeface="Microsoft YaHei"/>
                <a:cs typeface="+mn-ea"/>
              </a:rPr>
              <a:t>UniXcoder</a:t>
            </a:r>
            <a:endParaRPr kumimoji="0" lang="zh-CN" altLang="en-US" sz="2000" b="1" i="0" strike="noStrike" kern="1200" cap="none" spc="0" normalizeH="0" baseline="0" noProof="0" dirty="0">
              <a:ln>
                <a:noFill/>
              </a:ln>
              <a:solidFill>
                <a:srgbClr val="445437"/>
              </a:solidFill>
              <a:effectLst/>
              <a:uLnTx/>
              <a:uFillTx/>
              <a:latin typeface="Arial"/>
              <a:ea typeface="Microsoft YaHei"/>
              <a:cs typeface="+mn-ea"/>
            </a:endParaRPr>
          </a:p>
        </p:txBody>
      </p:sp>
      <p:sp>
        <p:nvSpPr>
          <p:cNvPr id="9" name="文本框 8">
            <a:extLst>
              <a:ext uri="{FF2B5EF4-FFF2-40B4-BE49-F238E27FC236}">
                <a16:creationId xmlns:a16="http://schemas.microsoft.com/office/drawing/2014/main" id="{F1D040FA-1CC4-4C50-8C83-7DAA035DB545}"/>
              </a:ext>
            </a:extLst>
          </p:cNvPr>
          <p:cNvSpPr txBox="1"/>
          <p:nvPr/>
        </p:nvSpPr>
        <p:spPr>
          <a:xfrm>
            <a:off x="300763" y="2076330"/>
            <a:ext cx="1452962" cy="461665"/>
          </a:xfrm>
          <a:prstGeom prst="rect">
            <a:avLst/>
          </a:prstGeom>
          <a:noFill/>
        </p:spPr>
        <p:txBody>
          <a:bodyPr wrap="square" rtlCol="0">
            <a:spAutoFit/>
          </a:bodyPr>
          <a:lstStyle/>
          <a:p>
            <a:r>
              <a:rPr lang="en-US" altLang="zh-CN" sz="2400" dirty="0"/>
              <a:t>def max(</a:t>
            </a:r>
            <a:endParaRPr lang="zh-CN" altLang="en-US" sz="2400" dirty="0"/>
          </a:p>
        </p:txBody>
      </p:sp>
      <p:sp>
        <p:nvSpPr>
          <p:cNvPr id="10" name="文本框 9">
            <a:extLst>
              <a:ext uri="{FF2B5EF4-FFF2-40B4-BE49-F238E27FC236}">
                <a16:creationId xmlns:a16="http://schemas.microsoft.com/office/drawing/2014/main" id="{CAD89F8D-17AA-44AE-9095-4F41C590F044}"/>
              </a:ext>
            </a:extLst>
          </p:cNvPr>
          <p:cNvSpPr txBox="1"/>
          <p:nvPr/>
        </p:nvSpPr>
        <p:spPr>
          <a:xfrm>
            <a:off x="1514756" y="2076330"/>
            <a:ext cx="356188" cy="461665"/>
          </a:xfrm>
          <a:prstGeom prst="rect">
            <a:avLst/>
          </a:prstGeom>
          <a:noFill/>
        </p:spPr>
        <p:txBody>
          <a:bodyPr wrap="none" rtlCol="0">
            <a:spAutoFit/>
          </a:bodyPr>
          <a:lstStyle/>
          <a:p>
            <a:r>
              <a:rPr lang="en-US" altLang="zh-CN" sz="2400" dirty="0"/>
              <a:t>a</a:t>
            </a:r>
            <a:endParaRPr lang="zh-CN" altLang="en-US" sz="2400" dirty="0"/>
          </a:p>
        </p:txBody>
      </p:sp>
      <p:sp>
        <p:nvSpPr>
          <p:cNvPr id="11" name="文本框 10">
            <a:extLst>
              <a:ext uri="{FF2B5EF4-FFF2-40B4-BE49-F238E27FC236}">
                <a16:creationId xmlns:a16="http://schemas.microsoft.com/office/drawing/2014/main" id="{F4E0D18A-6CC6-4FFB-B067-5E298F5CDE4D}"/>
              </a:ext>
            </a:extLst>
          </p:cNvPr>
          <p:cNvSpPr txBox="1"/>
          <p:nvPr/>
        </p:nvSpPr>
        <p:spPr>
          <a:xfrm>
            <a:off x="1703269" y="2076330"/>
            <a:ext cx="269626" cy="461665"/>
          </a:xfrm>
          <a:prstGeom prst="rect">
            <a:avLst/>
          </a:prstGeom>
          <a:noFill/>
        </p:spPr>
        <p:txBody>
          <a:bodyPr wrap="none" rtlCol="0">
            <a:spAutoFit/>
          </a:bodyPr>
          <a:lstStyle/>
          <a:p>
            <a:r>
              <a:rPr lang="en-US" altLang="zh-CN" sz="2400" dirty="0"/>
              <a:t>,</a:t>
            </a:r>
            <a:endParaRPr lang="zh-CN" altLang="en-US" sz="2400" dirty="0"/>
          </a:p>
        </p:txBody>
      </p:sp>
      <p:sp>
        <p:nvSpPr>
          <p:cNvPr id="12" name="文本框 11">
            <a:extLst>
              <a:ext uri="{FF2B5EF4-FFF2-40B4-BE49-F238E27FC236}">
                <a16:creationId xmlns:a16="http://schemas.microsoft.com/office/drawing/2014/main" id="{CE9B65E1-6F87-4216-BAD2-438E03C9A269}"/>
              </a:ext>
            </a:extLst>
          </p:cNvPr>
          <p:cNvSpPr txBox="1"/>
          <p:nvPr/>
        </p:nvSpPr>
        <p:spPr>
          <a:xfrm>
            <a:off x="1859722" y="2076330"/>
            <a:ext cx="356188" cy="461665"/>
          </a:xfrm>
          <a:prstGeom prst="rect">
            <a:avLst/>
          </a:prstGeom>
          <a:noFill/>
        </p:spPr>
        <p:txBody>
          <a:bodyPr wrap="none" rtlCol="0">
            <a:spAutoFit/>
          </a:bodyPr>
          <a:lstStyle/>
          <a:p>
            <a:r>
              <a:rPr lang="en-US" altLang="zh-CN" sz="2400" dirty="0"/>
              <a:t>b</a:t>
            </a:r>
            <a:endParaRPr lang="zh-CN" altLang="en-US" sz="2400" dirty="0"/>
          </a:p>
        </p:txBody>
      </p:sp>
      <p:sp>
        <p:nvSpPr>
          <p:cNvPr id="13" name="文本框 12">
            <a:extLst>
              <a:ext uri="{FF2B5EF4-FFF2-40B4-BE49-F238E27FC236}">
                <a16:creationId xmlns:a16="http://schemas.microsoft.com/office/drawing/2014/main" id="{335B556A-E98B-4870-ACF6-7FC6617404A1}"/>
              </a:ext>
            </a:extLst>
          </p:cNvPr>
          <p:cNvSpPr txBox="1"/>
          <p:nvPr/>
        </p:nvSpPr>
        <p:spPr>
          <a:xfrm>
            <a:off x="2041823" y="2076330"/>
            <a:ext cx="372218" cy="461665"/>
          </a:xfrm>
          <a:prstGeom prst="rect">
            <a:avLst/>
          </a:prstGeom>
          <a:noFill/>
        </p:spPr>
        <p:txBody>
          <a:bodyPr wrap="none" rtlCol="0">
            <a:spAutoFit/>
          </a:bodyPr>
          <a:lstStyle/>
          <a:p>
            <a:r>
              <a:rPr lang="en-US" altLang="zh-CN" sz="2400" dirty="0"/>
              <a:t>):</a:t>
            </a:r>
            <a:endParaRPr lang="zh-CN" altLang="en-US" sz="2400" dirty="0"/>
          </a:p>
        </p:txBody>
      </p:sp>
      <p:sp>
        <p:nvSpPr>
          <p:cNvPr id="14" name="文本框 13">
            <a:extLst>
              <a:ext uri="{FF2B5EF4-FFF2-40B4-BE49-F238E27FC236}">
                <a16:creationId xmlns:a16="http://schemas.microsoft.com/office/drawing/2014/main" id="{F267B242-E524-4912-80CF-E480BAA83620}"/>
              </a:ext>
            </a:extLst>
          </p:cNvPr>
          <p:cNvSpPr txBox="1"/>
          <p:nvPr/>
        </p:nvSpPr>
        <p:spPr>
          <a:xfrm>
            <a:off x="973582" y="2420610"/>
            <a:ext cx="338554" cy="461665"/>
          </a:xfrm>
          <a:prstGeom prst="rect">
            <a:avLst/>
          </a:prstGeom>
          <a:noFill/>
        </p:spPr>
        <p:txBody>
          <a:bodyPr wrap="none" rtlCol="0">
            <a:spAutoFit/>
          </a:bodyPr>
          <a:lstStyle/>
          <a:p>
            <a:r>
              <a:rPr lang="en-US" altLang="zh-CN" sz="2400" dirty="0"/>
              <a:t>x</a:t>
            </a:r>
            <a:endParaRPr lang="zh-CN" altLang="en-US" sz="2400" dirty="0"/>
          </a:p>
        </p:txBody>
      </p:sp>
      <p:sp>
        <p:nvSpPr>
          <p:cNvPr id="15" name="文本框 14">
            <a:extLst>
              <a:ext uri="{FF2B5EF4-FFF2-40B4-BE49-F238E27FC236}">
                <a16:creationId xmlns:a16="http://schemas.microsoft.com/office/drawing/2014/main" id="{AA7AD87F-69DA-428B-A5F2-F96F7855D98D}"/>
              </a:ext>
            </a:extLst>
          </p:cNvPr>
          <p:cNvSpPr txBox="1"/>
          <p:nvPr/>
        </p:nvSpPr>
        <p:spPr>
          <a:xfrm>
            <a:off x="1273664" y="2445662"/>
            <a:ext cx="364202" cy="461665"/>
          </a:xfrm>
          <a:prstGeom prst="rect">
            <a:avLst/>
          </a:prstGeom>
          <a:noFill/>
        </p:spPr>
        <p:txBody>
          <a:bodyPr wrap="none" rtlCol="0">
            <a:spAutoFit/>
          </a:bodyPr>
          <a:lstStyle/>
          <a:p>
            <a:r>
              <a:rPr lang="en-US" altLang="zh-CN" sz="2400" dirty="0"/>
              <a:t>=</a:t>
            </a:r>
            <a:endParaRPr lang="zh-CN" altLang="en-US" sz="2400" dirty="0"/>
          </a:p>
        </p:txBody>
      </p:sp>
      <p:sp>
        <p:nvSpPr>
          <p:cNvPr id="16" name="文本框 15">
            <a:extLst>
              <a:ext uri="{FF2B5EF4-FFF2-40B4-BE49-F238E27FC236}">
                <a16:creationId xmlns:a16="http://schemas.microsoft.com/office/drawing/2014/main" id="{F5655DC9-2A1F-4C4B-9F2B-AFBC9B7A4F73}"/>
              </a:ext>
            </a:extLst>
          </p:cNvPr>
          <p:cNvSpPr txBox="1"/>
          <p:nvPr/>
        </p:nvSpPr>
        <p:spPr>
          <a:xfrm>
            <a:off x="1574721" y="2445662"/>
            <a:ext cx="356188" cy="461665"/>
          </a:xfrm>
          <a:prstGeom prst="rect">
            <a:avLst/>
          </a:prstGeom>
          <a:noFill/>
        </p:spPr>
        <p:txBody>
          <a:bodyPr wrap="none" rtlCol="0">
            <a:spAutoFit/>
          </a:bodyPr>
          <a:lstStyle/>
          <a:p>
            <a:r>
              <a:rPr lang="en-US" altLang="zh-CN" sz="2400" dirty="0"/>
              <a:t>0</a:t>
            </a:r>
            <a:endParaRPr lang="zh-CN" altLang="en-US" sz="2400" dirty="0"/>
          </a:p>
        </p:txBody>
      </p:sp>
      <p:sp>
        <p:nvSpPr>
          <p:cNvPr id="17" name="文本框 16">
            <a:extLst>
              <a:ext uri="{FF2B5EF4-FFF2-40B4-BE49-F238E27FC236}">
                <a16:creationId xmlns:a16="http://schemas.microsoft.com/office/drawing/2014/main" id="{FE9271C2-E197-44DD-9F1D-B948F7DFD531}"/>
              </a:ext>
            </a:extLst>
          </p:cNvPr>
          <p:cNvSpPr txBox="1"/>
          <p:nvPr/>
        </p:nvSpPr>
        <p:spPr>
          <a:xfrm>
            <a:off x="1273664" y="2801573"/>
            <a:ext cx="356188" cy="461665"/>
          </a:xfrm>
          <a:prstGeom prst="rect">
            <a:avLst/>
          </a:prstGeom>
          <a:noFill/>
        </p:spPr>
        <p:txBody>
          <a:bodyPr wrap="none" rtlCol="0">
            <a:spAutoFit/>
          </a:bodyPr>
          <a:lstStyle/>
          <a:p>
            <a:r>
              <a:rPr lang="en-US" altLang="zh-CN" sz="2400" dirty="0"/>
              <a:t>b</a:t>
            </a:r>
            <a:endParaRPr lang="zh-CN" altLang="en-US" sz="2400" dirty="0"/>
          </a:p>
        </p:txBody>
      </p:sp>
      <p:sp>
        <p:nvSpPr>
          <p:cNvPr id="18" name="文本框 17">
            <a:extLst>
              <a:ext uri="{FF2B5EF4-FFF2-40B4-BE49-F238E27FC236}">
                <a16:creationId xmlns:a16="http://schemas.microsoft.com/office/drawing/2014/main" id="{7FD57D3B-83ED-4B2C-A185-D1D46A2FB384}"/>
              </a:ext>
            </a:extLst>
          </p:cNvPr>
          <p:cNvSpPr txBox="1"/>
          <p:nvPr/>
        </p:nvSpPr>
        <p:spPr>
          <a:xfrm>
            <a:off x="1573746" y="2801573"/>
            <a:ext cx="364202" cy="461665"/>
          </a:xfrm>
          <a:prstGeom prst="rect">
            <a:avLst/>
          </a:prstGeom>
          <a:noFill/>
        </p:spPr>
        <p:txBody>
          <a:bodyPr wrap="none" rtlCol="0">
            <a:spAutoFit/>
          </a:bodyPr>
          <a:lstStyle/>
          <a:p>
            <a:r>
              <a:rPr lang="en-US" altLang="zh-CN" sz="2400" dirty="0"/>
              <a:t>&gt;</a:t>
            </a:r>
            <a:endParaRPr lang="zh-CN" altLang="en-US" sz="2400" dirty="0"/>
          </a:p>
        </p:txBody>
      </p:sp>
      <p:sp>
        <p:nvSpPr>
          <p:cNvPr id="19" name="文本框 18">
            <a:extLst>
              <a:ext uri="{FF2B5EF4-FFF2-40B4-BE49-F238E27FC236}">
                <a16:creationId xmlns:a16="http://schemas.microsoft.com/office/drawing/2014/main" id="{CFCF53F1-4C6F-4754-9AB2-B27B616C5105}"/>
              </a:ext>
            </a:extLst>
          </p:cNvPr>
          <p:cNvSpPr txBox="1"/>
          <p:nvPr/>
        </p:nvSpPr>
        <p:spPr>
          <a:xfrm>
            <a:off x="1874803" y="2801573"/>
            <a:ext cx="356188" cy="461665"/>
          </a:xfrm>
          <a:prstGeom prst="rect">
            <a:avLst/>
          </a:prstGeom>
          <a:noFill/>
        </p:spPr>
        <p:txBody>
          <a:bodyPr wrap="none" rtlCol="0">
            <a:spAutoFit/>
          </a:bodyPr>
          <a:lstStyle/>
          <a:p>
            <a:r>
              <a:rPr lang="en-US" altLang="zh-CN" sz="2400" dirty="0"/>
              <a:t>a</a:t>
            </a:r>
            <a:endParaRPr lang="zh-CN" altLang="en-US" sz="2400" dirty="0"/>
          </a:p>
        </p:txBody>
      </p:sp>
      <p:sp>
        <p:nvSpPr>
          <p:cNvPr id="20" name="文本框 19">
            <a:extLst>
              <a:ext uri="{FF2B5EF4-FFF2-40B4-BE49-F238E27FC236}">
                <a16:creationId xmlns:a16="http://schemas.microsoft.com/office/drawing/2014/main" id="{0D863C5F-E82E-4F81-B226-7907E4688B13}"/>
              </a:ext>
            </a:extLst>
          </p:cNvPr>
          <p:cNvSpPr txBox="1"/>
          <p:nvPr/>
        </p:nvSpPr>
        <p:spPr>
          <a:xfrm>
            <a:off x="974752" y="2801573"/>
            <a:ext cx="338554" cy="461665"/>
          </a:xfrm>
          <a:prstGeom prst="rect">
            <a:avLst/>
          </a:prstGeom>
          <a:noFill/>
        </p:spPr>
        <p:txBody>
          <a:bodyPr wrap="none" rtlCol="0">
            <a:spAutoFit/>
          </a:bodyPr>
          <a:lstStyle/>
          <a:p>
            <a:r>
              <a:rPr lang="en-US" altLang="zh-CN" sz="2400" dirty="0"/>
              <a:t>if</a:t>
            </a:r>
            <a:endParaRPr lang="zh-CN" altLang="en-US" sz="2400" dirty="0"/>
          </a:p>
        </p:txBody>
      </p:sp>
      <p:sp>
        <p:nvSpPr>
          <p:cNvPr id="21" name="文本框 20">
            <a:extLst>
              <a:ext uri="{FF2B5EF4-FFF2-40B4-BE49-F238E27FC236}">
                <a16:creationId xmlns:a16="http://schemas.microsoft.com/office/drawing/2014/main" id="{73F7C834-36A5-4271-86FA-50D663D3A774}"/>
              </a:ext>
            </a:extLst>
          </p:cNvPr>
          <p:cNvSpPr txBox="1"/>
          <p:nvPr/>
        </p:nvSpPr>
        <p:spPr>
          <a:xfrm>
            <a:off x="1273664" y="3170905"/>
            <a:ext cx="338554" cy="461665"/>
          </a:xfrm>
          <a:prstGeom prst="rect">
            <a:avLst/>
          </a:prstGeom>
          <a:noFill/>
        </p:spPr>
        <p:txBody>
          <a:bodyPr wrap="none" rtlCol="0">
            <a:spAutoFit/>
          </a:bodyPr>
          <a:lstStyle/>
          <a:p>
            <a:r>
              <a:rPr lang="en-US" altLang="zh-CN" sz="2400" dirty="0"/>
              <a:t>x</a:t>
            </a:r>
            <a:endParaRPr lang="zh-CN" altLang="en-US" sz="2400" dirty="0"/>
          </a:p>
        </p:txBody>
      </p:sp>
      <p:sp>
        <p:nvSpPr>
          <p:cNvPr id="22" name="文本框 21">
            <a:extLst>
              <a:ext uri="{FF2B5EF4-FFF2-40B4-BE49-F238E27FC236}">
                <a16:creationId xmlns:a16="http://schemas.microsoft.com/office/drawing/2014/main" id="{F40CA953-62A1-4BD9-BB0C-518055A98EDD}"/>
              </a:ext>
            </a:extLst>
          </p:cNvPr>
          <p:cNvSpPr txBox="1"/>
          <p:nvPr/>
        </p:nvSpPr>
        <p:spPr>
          <a:xfrm>
            <a:off x="1573746" y="3170905"/>
            <a:ext cx="364202" cy="461665"/>
          </a:xfrm>
          <a:prstGeom prst="rect">
            <a:avLst/>
          </a:prstGeom>
          <a:noFill/>
        </p:spPr>
        <p:txBody>
          <a:bodyPr wrap="none" rtlCol="0">
            <a:spAutoFit/>
          </a:bodyPr>
          <a:lstStyle/>
          <a:p>
            <a:r>
              <a:rPr lang="en-US" altLang="zh-CN" sz="2400" dirty="0"/>
              <a:t>=</a:t>
            </a:r>
            <a:endParaRPr lang="zh-CN" altLang="en-US" sz="2400" dirty="0"/>
          </a:p>
        </p:txBody>
      </p:sp>
      <p:sp>
        <p:nvSpPr>
          <p:cNvPr id="23" name="文本框 22">
            <a:extLst>
              <a:ext uri="{FF2B5EF4-FFF2-40B4-BE49-F238E27FC236}">
                <a16:creationId xmlns:a16="http://schemas.microsoft.com/office/drawing/2014/main" id="{5BAEBFDF-8FFB-46F1-9BBC-2DA639891DE2}"/>
              </a:ext>
            </a:extLst>
          </p:cNvPr>
          <p:cNvSpPr txBox="1"/>
          <p:nvPr/>
        </p:nvSpPr>
        <p:spPr>
          <a:xfrm>
            <a:off x="1874803" y="3170905"/>
            <a:ext cx="356188" cy="461665"/>
          </a:xfrm>
          <a:prstGeom prst="rect">
            <a:avLst/>
          </a:prstGeom>
          <a:noFill/>
        </p:spPr>
        <p:txBody>
          <a:bodyPr wrap="none" rtlCol="0">
            <a:spAutoFit/>
          </a:bodyPr>
          <a:lstStyle/>
          <a:p>
            <a:r>
              <a:rPr lang="en-US" altLang="zh-CN" sz="2400" dirty="0"/>
              <a:t>b</a:t>
            </a:r>
            <a:endParaRPr lang="zh-CN" altLang="en-US" sz="2400" dirty="0"/>
          </a:p>
        </p:txBody>
      </p:sp>
      <p:sp>
        <p:nvSpPr>
          <p:cNvPr id="24" name="文本框 23">
            <a:extLst>
              <a:ext uri="{FF2B5EF4-FFF2-40B4-BE49-F238E27FC236}">
                <a16:creationId xmlns:a16="http://schemas.microsoft.com/office/drawing/2014/main" id="{BC4CABD1-55CE-4182-8CEE-145239F700AF}"/>
              </a:ext>
            </a:extLst>
          </p:cNvPr>
          <p:cNvSpPr txBox="1"/>
          <p:nvPr/>
        </p:nvSpPr>
        <p:spPr>
          <a:xfrm>
            <a:off x="979994" y="3526816"/>
            <a:ext cx="835485" cy="461665"/>
          </a:xfrm>
          <a:prstGeom prst="rect">
            <a:avLst/>
          </a:prstGeom>
          <a:noFill/>
        </p:spPr>
        <p:txBody>
          <a:bodyPr wrap="none" rtlCol="0">
            <a:spAutoFit/>
          </a:bodyPr>
          <a:lstStyle/>
          <a:p>
            <a:r>
              <a:rPr lang="en-US" altLang="zh-CN" sz="2400" dirty="0"/>
              <a:t>else:</a:t>
            </a:r>
            <a:endParaRPr lang="zh-CN" altLang="en-US" sz="2400" dirty="0"/>
          </a:p>
        </p:txBody>
      </p:sp>
      <p:sp>
        <p:nvSpPr>
          <p:cNvPr id="25" name="文本框 24">
            <a:extLst>
              <a:ext uri="{FF2B5EF4-FFF2-40B4-BE49-F238E27FC236}">
                <a16:creationId xmlns:a16="http://schemas.microsoft.com/office/drawing/2014/main" id="{749132F7-FF81-45EE-B4D8-42B22C2B5F97}"/>
              </a:ext>
            </a:extLst>
          </p:cNvPr>
          <p:cNvSpPr txBox="1"/>
          <p:nvPr/>
        </p:nvSpPr>
        <p:spPr>
          <a:xfrm>
            <a:off x="1273664" y="3909569"/>
            <a:ext cx="338554" cy="461665"/>
          </a:xfrm>
          <a:prstGeom prst="rect">
            <a:avLst/>
          </a:prstGeom>
          <a:noFill/>
        </p:spPr>
        <p:txBody>
          <a:bodyPr wrap="none" rtlCol="0">
            <a:spAutoFit/>
          </a:bodyPr>
          <a:lstStyle/>
          <a:p>
            <a:r>
              <a:rPr lang="en-US" altLang="zh-CN" sz="2400" dirty="0"/>
              <a:t>x</a:t>
            </a:r>
            <a:endParaRPr lang="zh-CN" altLang="en-US" sz="2400" dirty="0"/>
          </a:p>
        </p:txBody>
      </p:sp>
      <p:sp>
        <p:nvSpPr>
          <p:cNvPr id="26" name="文本框 25">
            <a:extLst>
              <a:ext uri="{FF2B5EF4-FFF2-40B4-BE49-F238E27FC236}">
                <a16:creationId xmlns:a16="http://schemas.microsoft.com/office/drawing/2014/main" id="{2C8187F9-A565-49B2-ABB2-138D425637ED}"/>
              </a:ext>
            </a:extLst>
          </p:cNvPr>
          <p:cNvSpPr txBox="1"/>
          <p:nvPr/>
        </p:nvSpPr>
        <p:spPr>
          <a:xfrm>
            <a:off x="1573746" y="3909569"/>
            <a:ext cx="364202" cy="461665"/>
          </a:xfrm>
          <a:prstGeom prst="rect">
            <a:avLst/>
          </a:prstGeom>
          <a:noFill/>
        </p:spPr>
        <p:txBody>
          <a:bodyPr wrap="none" rtlCol="0">
            <a:spAutoFit/>
          </a:bodyPr>
          <a:lstStyle/>
          <a:p>
            <a:r>
              <a:rPr lang="en-US" altLang="zh-CN" sz="2400" dirty="0"/>
              <a:t>=</a:t>
            </a:r>
            <a:endParaRPr lang="zh-CN" altLang="en-US" sz="2400" dirty="0"/>
          </a:p>
        </p:txBody>
      </p:sp>
      <p:sp>
        <p:nvSpPr>
          <p:cNvPr id="27" name="文本框 26">
            <a:extLst>
              <a:ext uri="{FF2B5EF4-FFF2-40B4-BE49-F238E27FC236}">
                <a16:creationId xmlns:a16="http://schemas.microsoft.com/office/drawing/2014/main" id="{210926D0-E39F-4040-890E-EBEDFCCAC866}"/>
              </a:ext>
            </a:extLst>
          </p:cNvPr>
          <p:cNvSpPr txBox="1"/>
          <p:nvPr/>
        </p:nvSpPr>
        <p:spPr>
          <a:xfrm>
            <a:off x="1874803" y="3909569"/>
            <a:ext cx="356188" cy="461665"/>
          </a:xfrm>
          <a:prstGeom prst="rect">
            <a:avLst/>
          </a:prstGeom>
          <a:noFill/>
        </p:spPr>
        <p:txBody>
          <a:bodyPr wrap="none" rtlCol="0">
            <a:spAutoFit/>
          </a:bodyPr>
          <a:lstStyle/>
          <a:p>
            <a:r>
              <a:rPr lang="en-US" altLang="zh-CN" sz="2400" dirty="0"/>
              <a:t>a</a:t>
            </a:r>
            <a:endParaRPr lang="zh-CN" altLang="en-US" sz="2400" dirty="0"/>
          </a:p>
        </p:txBody>
      </p:sp>
      <p:sp>
        <p:nvSpPr>
          <p:cNvPr id="28" name="文本框 27">
            <a:extLst>
              <a:ext uri="{FF2B5EF4-FFF2-40B4-BE49-F238E27FC236}">
                <a16:creationId xmlns:a16="http://schemas.microsoft.com/office/drawing/2014/main" id="{D079C094-DBE8-4C71-B7C2-3877BD11679A}"/>
              </a:ext>
            </a:extLst>
          </p:cNvPr>
          <p:cNvSpPr txBox="1"/>
          <p:nvPr/>
        </p:nvSpPr>
        <p:spPr>
          <a:xfrm>
            <a:off x="973582" y="4289268"/>
            <a:ext cx="989373" cy="461665"/>
          </a:xfrm>
          <a:prstGeom prst="rect">
            <a:avLst/>
          </a:prstGeom>
          <a:noFill/>
        </p:spPr>
        <p:txBody>
          <a:bodyPr wrap="none" rtlCol="0">
            <a:spAutoFit/>
          </a:bodyPr>
          <a:lstStyle/>
          <a:p>
            <a:r>
              <a:rPr lang="en-US" altLang="zh-CN" sz="2400" dirty="0"/>
              <a:t>return</a:t>
            </a:r>
            <a:endParaRPr lang="zh-CN" altLang="en-US" sz="2400" dirty="0"/>
          </a:p>
        </p:txBody>
      </p:sp>
      <p:sp>
        <p:nvSpPr>
          <p:cNvPr id="29" name="文本框 28">
            <a:extLst>
              <a:ext uri="{FF2B5EF4-FFF2-40B4-BE49-F238E27FC236}">
                <a16:creationId xmlns:a16="http://schemas.microsoft.com/office/drawing/2014/main" id="{C18316D5-9E0B-4FCB-A202-F27D93759C9C}"/>
              </a:ext>
            </a:extLst>
          </p:cNvPr>
          <p:cNvSpPr txBox="1"/>
          <p:nvPr/>
        </p:nvSpPr>
        <p:spPr>
          <a:xfrm>
            <a:off x="1874803" y="4289267"/>
            <a:ext cx="338554" cy="461665"/>
          </a:xfrm>
          <a:prstGeom prst="rect">
            <a:avLst/>
          </a:prstGeom>
          <a:noFill/>
        </p:spPr>
        <p:txBody>
          <a:bodyPr wrap="none" rtlCol="0">
            <a:spAutoFit/>
          </a:bodyPr>
          <a:lstStyle/>
          <a:p>
            <a:r>
              <a:rPr lang="en-US" altLang="zh-CN" sz="2400" dirty="0"/>
              <a:t>x</a:t>
            </a:r>
            <a:endParaRPr lang="zh-CN" altLang="en-US" sz="2400" dirty="0"/>
          </a:p>
        </p:txBody>
      </p:sp>
      <p:sp>
        <p:nvSpPr>
          <p:cNvPr id="30" name="文本框 29">
            <a:extLst>
              <a:ext uri="{FF2B5EF4-FFF2-40B4-BE49-F238E27FC236}">
                <a16:creationId xmlns:a16="http://schemas.microsoft.com/office/drawing/2014/main" id="{6D8A882E-9C09-4297-956F-81A3BDE96A95}"/>
              </a:ext>
            </a:extLst>
          </p:cNvPr>
          <p:cNvSpPr txBox="1"/>
          <p:nvPr/>
        </p:nvSpPr>
        <p:spPr>
          <a:xfrm>
            <a:off x="2075571" y="2801573"/>
            <a:ext cx="269626" cy="461665"/>
          </a:xfrm>
          <a:prstGeom prst="rect">
            <a:avLst/>
          </a:prstGeom>
          <a:noFill/>
        </p:spPr>
        <p:txBody>
          <a:bodyPr wrap="none" rtlCol="0">
            <a:spAutoFit/>
          </a:bodyPr>
          <a:lstStyle/>
          <a:p>
            <a:r>
              <a:rPr lang="en-US" altLang="zh-CN" sz="2400" dirty="0"/>
              <a:t>:</a:t>
            </a:r>
            <a:endParaRPr lang="zh-CN" altLang="en-US" sz="2400" dirty="0"/>
          </a:p>
        </p:txBody>
      </p:sp>
      <p:sp>
        <p:nvSpPr>
          <p:cNvPr id="53" name="矩形 52">
            <a:extLst>
              <a:ext uri="{FF2B5EF4-FFF2-40B4-BE49-F238E27FC236}">
                <a16:creationId xmlns:a16="http://schemas.microsoft.com/office/drawing/2014/main" id="{22A0AC7B-32F5-4CFB-A724-817A72D1CC89}"/>
              </a:ext>
            </a:extLst>
          </p:cNvPr>
          <p:cNvSpPr/>
          <p:nvPr/>
        </p:nvSpPr>
        <p:spPr>
          <a:xfrm>
            <a:off x="810753" y="3594763"/>
            <a:ext cx="1603288" cy="772281"/>
          </a:xfrm>
          <a:prstGeom prst="rect">
            <a:avLst/>
          </a:prstGeom>
          <a:noFill/>
          <a:ln w="57150">
            <a:solidFill>
              <a:srgbClr val="445437"/>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pic>
        <p:nvPicPr>
          <p:cNvPr id="52" name="图片 51">
            <a:extLst>
              <a:ext uri="{FF2B5EF4-FFF2-40B4-BE49-F238E27FC236}">
                <a16:creationId xmlns:a16="http://schemas.microsoft.com/office/drawing/2014/main" id="{C8853D50-7049-475D-B877-9096F1750F8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02554" y="1829755"/>
            <a:ext cx="9111184" cy="3394121"/>
          </a:xfrm>
          <a:prstGeom prst="rect">
            <a:avLst/>
          </a:prstGeom>
        </p:spPr>
      </p:pic>
    </p:spTree>
    <p:extLst>
      <p:ext uri="{BB962C8B-B14F-4D97-AF65-F5344CB8AC3E}">
        <p14:creationId xmlns:p14="http://schemas.microsoft.com/office/powerpoint/2010/main" val="167094731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fade">
                                      <p:cBhvr>
                                        <p:cTn id="7" dur="25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图片 32">
            <a:extLst>
              <a:ext uri="{FF2B5EF4-FFF2-40B4-BE49-F238E27FC236}">
                <a16:creationId xmlns:a16="http://schemas.microsoft.com/office/drawing/2014/main" id="{D22B8371-6848-43F8-AC22-BAA2E1D779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70002" y="1822897"/>
            <a:ext cx="9158446" cy="3411727"/>
          </a:xfrm>
          <a:prstGeom prst="rect">
            <a:avLst/>
          </a:prstGeom>
        </p:spPr>
      </p:pic>
      <p:sp>
        <p:nvSpPr>
          <p:cNvPr id="3" name="日期占位符 2">
            <a:extLst>
              <a:ext uri="{FF2B5EF4-FFF2-40B4-BE49-F238E27FC236}">
                <a16:creationId xmlns:a16="http://schemas.microsoft.com/office/drawing/2014/main" id="{A80C1E41-E104-40FF-95A5-EE88D6617B25}"/>
              </a:ext>
            </a:extLst>
          </p:cNvPr>
          <p:cNvSpPr>
            <a:spLocks noGrp="1"/>
          </p:cNvSpPr>
          <p:nvPr>
            <p:ph type="dt" sz="half" idx="12"/>
          </p:nvPr>
        </p:nvSpPr>
        <p:spPr/>
        <p:txBody>
          <a:bodyPr/>
          <a:lstStyle/>
          <a:p>
            <a:r>
              <a:rPr lang="zh-CN" altLang="en-US" i="1" spc="300" dirty="0">
                <a:solidFill>
                  <a:schemeClr val="accent1"/>
                </a:solidFill>
                <a:latin typeface="+mn-ea"/>
              </a:rPr>
              <a:t>止于至善</a:t>
            </a:r>
            <a:endParaRPr lang="zh-CN" altLang="en-US" spc="300" dirty="0">
              <a:solidFill>
                <a:schemeClr val="bg1">
                  <a:lumMod val="75000"/>
                </a:schemeClr>
              </a:solidFill>
            </a:endParaRPr>
          </a:p>
        </p:txBody>
      </p:sp>
      <p:sp>
        <p:nvSpPr>
          <p:cNvPr id="4" name="灯片编号占位符 3">
            <a:extLst>
              <a:ext uri="{FF2B5EF4-FFF2-40B4-BE49-F238E27FC236}">
                <a16:creationId xmlns:a16="http://schemas.microsoft.com/office/drawing/2014/main" id="{65E37385-ED2F-461E-8580-3252EFC2D840}"/>
              </a:ext>
            </a:extLst>
          </p:cNvPr>
          <p:cNvSpPr>
            <a:spLocks noGrp="1"/>
          </p:cNvSpPr>
          <p:nvPr>
            <p:ph type="sldNum" sz="quarter" idx="14"/>
          </p:nvPr>
        </p:nvSpPr>
        <p:spPr/>
        <p:txBody>
          <a:bodyPr/>
          <a:lstStyle/>
          <a:p>
            <a:fld id="{C79ECAFE-A460-4E13-ABCB-32CAE6136244}" type="slidenum">
              <a:rPr lang="zh-CN" altLang="en-US" smtClean="0"/>
              <a:pPr/>
              <a:t>32</a:t>
            </a:fld>
            <a:endParaRPr lang="zh-CN" altLang="en-US" dirty="0"/>
          </a:p>
        </p:txBody>
      </p:sp>
      <p:sp>
        <p:nvSpPr>
          <p:cNvPr id="6" name="文本框 5">
            <a:extLst>
              <a:ext uri="{FF2B5EF4-FFF2-40B4-BE49-F238E27FC236}">
                <a16:creationId xmlns:a16="http://schemas.microsoft.com/office/drawing/2014/main" id="{B7F65C05-D58C-4BF8-9378-175A2CA7C870}"/>
              </a:ext>
            </a:extLst>
          </p:cNvPr>
          <p:cNvSpPr txBox="1"/>
          <p:nvPr/>
        </p:nvSpPr>
        <p:spPr>
          <a:xfrm>
            <a:off x="1379843" y="340343"/>
            <a:ext cx="1903754"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1" i="0" strike="noStrike" kern="1200" cap="none" spc="0" normalizeH="0" baseline="0" noProof="0" dirty="0" err="1">
                <a:ln>
                  <a:noFill/>
                </a:ln>
                <a:solidFill>
                  <a:srgbClr val="445437"/>
                </a:solidFill>
                <a:effectLst/>
                <a:uLnTx/>
                <a:uFillTx/>
                <a:latin typeface="Arial"/>
                <a:ea typeface="Microsoft YaHei"/>
                <a:cs typeface="+mn-ea"/>
              </a:rPr>
              <a:t>UniXcoder</a:t>
            </a:r>
            <a:endParaRPr kumimoji="0" lang="zh-CN" altLang="en-US" sz="2000" b="1" i="0" strike="noStrike" kern="1200" cap="none" spc="0" normalizeH="0" baseline="0" noProof="0" dirty="0">
              <a:ln>
                <a:noFill/>
              </a:ln>
              <a:solidFill>
                <a:srgbClr val="445437"/>
              </a:solidFill>
              <a:effectLst/>
              <a:uLnTx/>
              <a:uFillTx/>
              <a:latin typeface="Arial"/>
              <a:ea typeface="Microsoft YaHei"/>
              <a:cs typeface="+mn-ea"/>
            </a:endParaRPr>
          </a:p>
        </p:txBody>
      </p:sp>
      <p:sp>
        <p:nvSpPr>
          <p:cNvPr id="9" name="文本框 8">
            <a:extLst>
              <a:ext uri="{FF2B5EF4-FFF2-40B4-BE49-F238E27FC236}">
                <a16:creationId xmlns:a16="http://schemas.microsoft.com/office/drawing/2014/main" id="{F1D040FA-1CC4-4C50-8C83-7DAA035DB545}"/>
              </a:ext>
            </a:extLst>
          </p:cNvPr>
          <p:cNvSpPr txBox="1"/>
          <p:nvPr/>
        </p:nvSpPr>
        <p:spPr>
          <a:xfrm>
            <a:off x="1156642" y="2076330"/>
            <a:ext cx="1452962" cy="461665"/>
          </a:xfrm>
          <a:prstGeom prst="rect">
            <a:avLst/>
          </a:prstGeom>
          <a:noFill/>
        </p:spPr>
        <p:txBody>
          <a:bodyPr wrap="square" rtlCol="0">
            <a:spAutoFit/>
          </a:bodyPr>
          <a:lstStyle/>
          <a:p>
            <a:r>
              <a:rPr lang="en-US" altLang="zh-CN" sz="2400" dirty="0"/>
              <a:t>def max(</a:t>
            </a:r>
            <a:endParaRPr lang="zh-CN" altLang="en-US" sz="2400" dirty="0"/>
          </a:p>
        </p:txBody>
      </p:sp>
      <p:sp>
        <p:nvSpPr>
          <p:cNvPr id="10" name="文本框 9">
            <a:extLst>
              <a:ext uri="{FF2B5EF4-FFF2-40B4-BE49-F238E27FC236}">
                <a16:creationId xmlns:a16="http://schemas.microsoft.com/office/drawing/2014/main" id="{CAD89F8D-17AA-44AE-9095-4F41C590F044}"/>
              </a:ext>
            </a:extLst>
          </p:cNvPr>
          <p:cNvSpPr txBox="1"/>
          <p:nvPr/>
        </p:nvSpPr>
        <p:spPr>
          <a:xfrm>
            <a:off x="2370635" y="2076330"/>
            <a:ext cx="356188" cy="461665"/>
          </a:xfrm>
          <a:prstGeom prst="rect">
            <a:avLst/>
          </a:prstGeom>
          <a:noFill/>
        </p:spPr>
        <p:txBody>
          <a:bodyPr wrap="none" rtlCol="0">
            <a:spAutoFit/>
          </a:bodyPr>
          <a:lstStyle/>
          <a:p>
            <a:r>
              <a:rPr lang="en-US" altLang="zh-CN" sz="2400" dirty="0"/>
              <a:t>a</a:t>
            </a:r>
            <a:endParaRPr lang="zh-CN" altLang="en-US" sz="2400" dirty="0"/>
          </a:p>
        </p:txBody>
      </p:sp>
      <p:sp>
        <p:nvSpPr>
          <p:cNvPr id="11" name="文本框 10">
            <a:extLst>
              <a:ext uri="{FF2B5EF4-FFF2-40B4-BE49-F238E27FC236}">
                <a16:creationId xmlns:a16="http://schemas.microsoft.com/office/drawing/2014/main" id="{F4E0D18A-6CC6-4FFB-B067-5E298F5CDE4D}"/>
              </a:ext>
            </a:extLst>
          </p:cNvPr>
          <p:cNvSpPr txBox="1"/>
          <p:nvPr/>
        </p:nvSpPr>
        <p:spPr>
          <a:xfrm>
            <a:off x="2559148" y="2076330"/>
            <a:ext cx="269626" cy="461665"/>
          </a:xfrm>
          <a:prstGeom prst="rect">
            <a:avLst/>
          </a:prstGeom>
          <a:noFill/>
        </p:spPr>
        <p:txBody>
          <a:bodyPr wrap="none" rtlCol="0">
            <a:spAutoFit/>
          </a:bodyPr>
          <a:lstStyle/>
          <a:p>
            <a:r>
              <a:rPr lang="en-US" altLang="zh-CN" sz="2400" dirty="0"/>
              <a:t>,</a:t>
            </a:r>
            <a:endParaRPr lang="zh-CN" altLang="en-US" sz="2400" dirty="0"/>
          </a:p>
        </p:txBody>
      </p:sp>
      <p:sp>
        <p:nvSpPr>
          <p:cNvPr id="12" name="文本框 11">
            <a:extLst>
              <a:ext uri="{FF2B5EF4-FFF2-40B4-BE49-F238E27FC236}">
                <a16:creationId xmlns:a16="http://schemas.microsoft.com/office/drawing/2014/main" id="{CE9B65E1-6F87-4216-BAD2-438E03C9A269}"/>
              </a:ext>
            </a:extLst>
          </p:cNvPr>
          <p:cNvSpPr txBox="1"/>
          <p:nvPr/>
        </p:nvSpPr>
        <p:spPr>
          <a:xfrm>
            <a:off x="2715601" y="2076330"/>
            <a:ext cx="356188" cy="461665"/>
          </a:xfrm>
          <a:prstGeom prst="rect">
            <a:avLst/>
          </a:prstGeom>
          <a:noFill/>
        </p:spPr>
        <p:txBody>
          <a:bodyPr wrap="none" rtlCol="0">
            <a:spAutoFit/>
          </a:bodyPr>
          <a:lstStyle/>
          <a:p>
            <a:r>
              <a:rPr lang="en-US" altLang="zh-CN" sz="2400" dirty="0"/>
              <a:t>b</a:t>
            </a:r>
            <a:endParaRPr lang="zh-CN" altLang="en-US" sz="2400" dirty="0"/>
          </a:p>
        </p:txBody>
      </p:sp>
      <p:sp>
        <p:nvSpPr>
          <p:cNvPr id="13" name="文本框 12">
            <a:extLst>
              <a:ext uri="{FF2B5EF4-FFF2-40B4-BE49-F238E27FC236}">
                <a16:creationId xmlns:a16="http://schemas.microsoft.com/office/drawing/2014/main" id="{335B556A-E98B-4870-ACF6-7FC6617404A1}"/>
              </a:ext>
            </a:extLst>
          </p:cNvPr>
          <p:cNvSpPr txBox="1"/>
          <p:nvPr/>
        </p:nvSpPr>
        <p:spPr>
          <a:xfrm>
            <a:off x="2897702" y="2076330"/>
            <a:ext cx="372218" cy="461665"/>
          </a:xfrm>
          <a:prstGeom prst="rect">
            <a:avLst/>
          </a:prstGeom>
          <a:noFill/>
        </p:spPr>
        <p:txBody>
          <a:bodyPr wrap="none" rtlCol="0">
            <a:spAutoFit/>
          </a:bodyPr>
          <a:lstStyle/>
          <a:p>
            <a:r>
              <a:rPr lang="en-US" altLang="zh-CN" sz="2400" dirty="0"/>
              <a:t>):</a:t>
            </a:r>
            <a:endParaRPr lang="zh-CN" altLang="en-US" sz="2400" dirty="0"/>
          </a:p>
        </p:txBody>
      </p:sp>
      <p:sp>
        <p:nvSpPr>
          <p:cNvPr id="14" name="文本框 13">
            <a:extLst>
              <a:ext uri="{FF2B5EF4-FFF2-40B4-BE49-F238E27FC236}">
                <a16:creationId xmlns:a16="http://schemas.microsoft.com/office/drawing/2014/main" id="{F267B242-E524-4912-80CF-E480BAA83620}"/>
              </a:ext>
            </a:extLst>
          </p:cNvPr>
          <p:cNvSpPr txBox="1"/>
          <p:nvPr/>
        </p:nvSpPr>
        <p:spPr>
          <a:xfrm>
            <a:off x="1829461" y="2420610"/>
            <a:ext cx="338554" cy="461665"/>
          </a:xfrm>
          <a:prstGeom prst="rect">
            <a:avLst/>
          </a:prstGeom>
          <a:noFill/>
        </p:spPr>
        <p:txBody>
          <a:bodyPr wrap="none" rtlCol="0">
            <a:spAutoFit/>
          </a:bodyPr>
          <a:lstStyle/>
          <a:p>
            <a:r>
              <a:rPr lang="en-US" altLang="zh-CN" sz="2400" dirty="0"/>
              <a:t>x</a:t>
            </a:r>
            <a:endParaRPr lang="zh-CN" altLang="en-US" sz="2400" dirty="0"/>
          </a:p>
        </p:txBody>
      </p:sp>
      <p:sp>
        <p:nvSpPr>
          <p:cNvPr id="15" name="文本框 14">
            <a:extLst>
              <a:ext uri="{FF2B5EF4-FFF2-40B4-BE49-F238E27FC236}">
                <a16:creationId xmlns:a16="http://schemas.microsoft.com/office/drawing/2014/main" id="{AA7AD87F-69DA-428B-A5F2-F96F7855D98D}"/>
              </a:ext>
            </a:extLst>
          </p:cNvPr>
          <p:cNvSpPr txBox="1"/>
          <p:nvPr/>
        </p:nvSpPr>
        <p:spPr>
          <a:xfrm>
            <a:off x="2129543" y="2445662"/>
            <a:ext cx="364202" cy="461665"/>
          </a:xfrm>
          <a:prstGeom prst="rect">
            <a:avLst/>
          </a:prstGeom>
          <a:noFill/>
        </p:spPr>
        <p:txBody>
          <a:bodyPr wrap="none" rtlCol="0">
            <a:spAutoFit/>
          </a:bodyPr>
          <a:lstStyle/>
          <a:p>
            <a:r>
              <a:rPr lang="en-US" altLang="zh-CN" sz="2400" dirty="0"/>
              <a:t>=</a:t>
            </a:r>
            <a:endParaRPr lang="zh-CN" altLang="en-US" sz="2400" dirty="0"/>
          </a:p>
        </p:txBody>
      </p:sp>
      <p:sp>
        <p:nvSpPr>
          <p:cNvPr id="16" name="文本框 15">
            <a:extLst>
              <a:ext uri="{FF2B5EF4-FFF2-40B4-BE49-F238E27FC236}">
                <a16:creationId xmlns:a16="http://schemas.microsoft.com/office/drawing/2014/main" id="{F5655DC9-2A1F-4C4B-9F2B-AFBC9B7A4F73}"/>
              </a:ext>
            </a:extLst>
          </p:cNvPr>
          <p:cNvSpPr txBox="1"/>
          <p:nvPr/>
        </p:nvSpPr>
        <p:spPr>
          <a:xfrm>
            <a:off x="2430600" y="2445662"/>
            <a:ext cx="356188" cy="461665"/>
          </a:xfrm>
          <a:prstGeom prst="rect">
            <a:avLst/>
          </a:prstGeom>
          <a:noFill/>
        </p:spPr>
        <p:txBody>
          <a:bodyPr wrap="none" rtlCol="0">
            <a:spAutoFit/>
          </a:bodyPr>
          <a:lstStyle/>
          <a:p>
            <a:r>
              <a:rPr lang="en-US" altLang="zh-CN" sz="2400" dirty="0"/>
              <a:t>0</a:t>
            </a:r>
            <a:endParaRPr lang="zh-CN" altLang="en-US" sz="2400" dirty="0"/>
          </a:p>
        </p:txBody>
      </p:sp>
      <p:sp>
        <p:nvSpPr>
          <p:cNvPr id="17" name="文本框 16">
            <a:extLst>
              <a:ext uri="{FF2B5EF4-FFF2-40B4-BE49-F238E27FC236}">
                <a16:creationId xmlns:a16="http://schemas.microsoft.com/office/drawing/2014/main" id="{FE9271C2-E197-44DD-9F1D-B948F7DFD531}"/>
              </a:ext>
            </a:extLst>
          </p:cNvPr>
          <p:cNvSpPr txBox="1"/>
          <p:nvPr/>
        </p:nvSpPr>
        <p:spPr>
          <a:xfrm>
            <a:off x="2129543" y="2801573"/>
            <a:ext cx="356188" cy="461665"/>
          </a:xfrm>
          <a:prstGeom prst="rect">
            <a:avLst/>
          </a:prstGeom>
          <a:noFill/>
        </p:spPr>
        <p:txBody>
          <a:bodyPr wrap="none" rtlCol="0">
            <a:spAutoFit/>
          </a:bodyPr>
          <a:lstStyle/>
          <a:p>
            <a:r>
              <a:rPr lang="en-US" altLang="zh-CN" sz="2400" dirty="0"/>
              <a:t>b</a:t>
            </a:r>
            <a:endParaRPr lang="zh-CN" altLang="en-US" sz="2400" dirty="0"/>
          </a:p>
        </p:txBody>
      </p:sp>
      <p:sp>
        <p:nvSpPr>
          <p:cNvPr id="18" name="文本框 17">
            <a:extLst>
              <a:ext uri="{FF2B5EF4-FFF2-40B4-BE49-F238E27FC236}">
                <a16:creationId xmlns:a16="http://schemas.microsoft.com/office/drawing/2014/main" id="{7FD57D3B-83ED-4B2C-A185-D1D46A2FB384}"/>
              </a:ext>
            </a:extLst>
          </p:cNvPr>
          <p:cNvSpPr txBox="1"/>
          <p:nvPr/>
        </p:nvSpPr>
        <p:spPr>
          <a:xfrm>
            <a:off x="2429625" y="2801573"/>
            <a:ext cx="364202" cy="461665"/>
          </a:xfrm>
          <a:prstGeom prst="rect">
            <a:avLst/>
          </a:prstGeom>
          <a:noFill/>
        </p:spPr>
        <p:txBody>
          <a:bodyPr wrap="none" rtlCol="0">
            <a:spAutoFit/>
          </a:bodyPr>
          <a:lstStyle/>
          <a:p>
            <a:r>
              <a:rPr lang="en-US" altLang="zh-CN" sz="2400" dirty="0"/>
              <a:t>&gt;</a:t>
            </a:r>
            <a:endParaRPr lang="zh-CN" altLang="en-US" sz="2400" dirty="0"/>
          </a:p>
        </p:txBody>
      </p:sp>
      <p:sp>
        <p:nvSpPr>
          <p:cNvPr id="19" name="文本框 18">
            <a:extLst>
              <a:ext uri="{FF2B5EF4-FFF2-40B4-BE49-F238E27FC236}">
                <a16:creationId xmlns:a16="http://schemas.microsoft.com/office/drawing/2014/main" id="{CFCF53F1-4C6F-4754-9AB2-B27B616C5105}"/>
              </a:ext>
            </a:extLst>
          </p:cNvPr>
          <p:cNvSpPr txBox="1"/>
          <p:nvPr/>
        </p:nvSpPr>
        <p:spPr>
          <a:xfrm>
            <a:off x="2730682" y="2801573"/>
            <a:ext cx="356188" cy="461665"/>
          </a:xfrm>
          <a:prstGeom prst="rect">
            <a:avLst/>
          </a:prstGeom>
          <a:noFill/>
        </p:spPr>
        <p:txBody>
          <a:bodyPr wrap="none" rtlCol="0">
            <a:spAutoFit/>
          </a:bodyPr>
          <a:lstStyle/>
          <a:p>
            <a:r>
              <a:rPr lang="en-US" altLang="zh-CN" sz="2400" dirty="0"/>
              <a:t>a</a:t>
            </a:r>
            <a:endParaRPr lang="zh-CN" altLang="en-US" sz="2400" dirty="0"/>
          </a:p>
        </p:txBody>
      </p:sp>
      <p:sp>
        <p:nvSpPr>
          <p:cNvPr id="20" name="文本框 19">
            <a:extLst>
              <a:ext uri="{FF2B5EF4-FFF2-40B4-BE49-F238E27FC236}">
                <a16:creationId xmlns:a16="http://schemas.microsoft.com/office/drawing/2014/main" id="{0D863C5F-E82E-4F81-B226-7907E4688B13}"/>
              </a:ext>
            </a:extLst>
          </p:cNvPr>
          <p:cNvSpPr txBox="1"/>
          <p:nvPr/>
        </p:nvSpPr>
        <p:spPr>
          <a:xfrm>
            <a:off x="1830631" y="2801573"/>
            <a:ext cx="338554" cy="461665"/>
          </a:xfrm>
          <a:prstGeom prst="rect">
            <a:avLst/>
          </a:prstGeom>
          <a:noFill/>
        </p:spPr>
        <p:txBody>
          <a:bodyPr wrap="none" rtlCol="0">
            <a:spAutoFit/>
          </a:bodyPr>
          <a:lstStyle/>
          <a:p>
            <a:r>
              <a:rPr lang="en-US" altLang="zh-CN" sz="2400" dirty="0"/>
              <a:t>if</a:t>
            </a:r>
            <a:endParaRPr lang="zh-CN" altLang="en-US" sz="2400" dirty="0"/>
          </a:p>
        </p:txBody>
      </p:sp>
      <p:sp>
        <p:nvSpPr>
          <p:cNvPr id="21" name="文本框 20">
            <a:extLst>
              <a:ext uri="{FF2B5EF4-FFF2-40B4-BE49-F238E27FC236}">
                <a16:creationId xmlns:a16="http://schemas.microsoft.com/office/drawing/2014/main" id="{73F7C834-36A5-4271-86FA-50D663D3A774}"/>
              </a:ext>
            </a:extLst>
          </p:cNvPr>
          <p:cNvSpPr txBox="1"/>
          <p:nvPr/>
        </p:nvSpPr>
        <p:spPr>
          <a:xfrm>
            <a:off x="2129543" y="3170905"/>
            <a:ext cx="338554" cy="461665"/>
          </a:xfrm>
          <a:prstGeom prst="rect">
            <a:avLst/>
          </a:prstGeom>
          <a:noFill/>
        </p:spPr>
        <p:txBody>
          <a:bodyPr wrap="none" rtlCol="0">
            <a:spAutoFit/>
          </a:bodyPr>
          <a:lstStyle/>
          <a:p>
            <a:r>
              <a:rPr lang="en-US" altLang="zh-CN" sz="2400" dirty="0"/>
              <a:t>x</a:t>
            </a:r>
            <a:endParaRPr lang="zh-CN" altLang="en-US" sz="2400" dirty="0"/>
          </a:p>
        </p:txBody>
      </p:sp>
      <p:sp>
        <p:nvSpPr>
          <p:cNvPr id="22" name="文本框 21">
            <a:extLst>
              <a:ext uri="{FF2B5EF4-FFF2-40B4-BE49-F238E27FC236}">
                <a16:creationId xmlns:a16="http://schemas.microsoft.com/office/drawing/2014/main" id="{F40CA953-62A1-4BD9-BB0C-518055A98EDD}"/>
              </a:ext>
            </a:extLst>
          </p:cNvPr>
          <p:cNvSpPr txBox="1"/>
          <p:nvPr/>
        </p:nvSpPr>
        <p:spPr>
          <a:xfrm>
            <a:off x="2429625" y="3170905"/>
            <a:ext cx="364202" cy="461665"/>
          </a:xfrm>
          <a:prstGeom prst="rect">
            <a:avLst/>
          </a:prstGeom>
          <a:noFill/>
        </p:spPr>
        <p:txBody>
          <a:bodyPr wrap="none" rtlCol="0">
            <a:spAutoFit/>
          </a:bodyPr>
          <a:lstStyle/>
          <a:p>
            <a:r>
              <a:rPr lang="en-US" altLang="zh-CN" sz="2400" dirty="0"/>
              <a:t>=</a:t>
            </a:r>
            <a:endParaRPr lang="zh-CN" altLang="en-US" sz="2400" dirty="0"/>
          </a:p>
        </p:txBody>
      </p:sp>
      <p:sp>
        <p:nvSpPr>
          <p:cNvPr id="23" name="文本框 22">
            <a:extLst>
              <a:ext uri="{FF2B5EF4-FFF2-40B4-BE49-F238E27FC236}">
                <a16:creationId xmlns:a16="http://schemas.microsoft.com/office/drawing/2014/main" id="{5BAEBFDF-8FFB-46F1-9BBC-2DA639891DE2}"/>
              </a:ext>
            </a:extLst>
          </p:cNvPr>
          <p:cNvSpPr txBox="1"/>
          <p:nvPr/>
        </p:nvSpPr>
        <p:spPr>
          <a:xfrm>
            <a:off x="2730682" y="3170905"/>
            <a:ext cx="356188" cy="461665"/>
          </a:xfrm>
          <a:prstGeom prst="rect">
            <a:avLst/>
          </a:prstGeom>
          <a:noFill/>
        </p:spPr>
        <p:txBody>
          <a:bodyPr wrap="none" rtlCol="0">
            <a:spAutoFit/>
          </a:bodyPr>
          <a:lstStyle/>
          <a:p>
            <a:r>
              <a:rPr lang="en-US" altLang="zh-CN" sz="2400" dirty="0"/>
              <a:t>b</a:t>
            </a:r>
            <a:endParaRPr lang="zh-CN" altLang="en-US" sz="2400" dirty="0"/>
          </a:p>
        </p:txBody>
      </p:sp>
      <p:sp>
        <p:nvSpPr>
          <p:cNvPr id="24" name="文本框 23">
            <a:extLst>
              <a:ext uri="{FF2B5EF4-FFF2-40B4-BE49-F238E27FC236}">
                <a16:creationId xmlns:a16="http://schemas.microsoft.com/office/drawing/2014/main" id="{BC4CABD1-55CE-4182-8CEE-145239F700AF}"/>
              </a:ext>
            </a:extLst>
          </p:cNvPr>
          <p:cNvSpPr txBox="1"/>
          <p:nvPr/>
        </p:nvSpPr>
        <p:spPr>
          <a:xfrm>
            <a:off x="1835873" y="3526816"/>
            <a:ext cx="835485" cy="461665"/>
          </a:xfrm>
          <a:prstGeom prst="rect">
            <a:avLst/>
          </a:prstGeom>
          <a:noFill/>
        </p:spPr>
        <p:txBody>
          <a:bodyPr wrap="none" rtlCol="0">
            <a:spAutoFit/>
          </a:bodyPr>
          <a:lstStyle/>
          <a:p>
            <a:r>
              <a:rPr lang="en-US" altLang="zh-CN" sz="2400" dirty="0"/>
              <a:t>else:</a:t>
            </a:r>
            <a:endParaRPr lang="zh-CN" altLang="en-US" sz="2400" dirty="0"/>
          </a:p>
        </p:txBody>
      </p:sp>
      <p:sp>
        <p:nvSpPr>
          <p:cNvPr id="25" name="文本框 24">
            <a:extLst>
              <a:ext uri="{FF2B5EF4-FFF2-40B4-BE49-F238E27FC236}">
                <a16:creationId xmlns:a16="http://schemas.microsoft.com/office/drawing/2014/main" id="{749132F7-FF81-45EE-B4D8-42B22C2B5F97}"/>
              </a:ext>
            </a:extLst>
          </p:cNvPr>
          <p:cNvSpPr txBox="1"/>
          <p:nvPr/>
        </p:nvSpPr>
        <p:spPr>
          <a:xfrm>
            <a:off x="2129543" y="3909569"/>
            <a:ext cx="338554" cy="461665"/>
          </a:xfrm>
          <a:prstGeom prst="rect">
            <a:avLst/>
          </a:prstGeom>
          <a:noFill/>
        </p:spPr>
        <p:txBody>
          <a:bodyPr wrap="none" rtlCol="0">
            <a:spAutoFit/>
          </a:bodyPr>
          <a:lstStyle/>
          <a:p>
            <a:r>
              <a:rPr lang="en-US" altLang="zh-CN" sz="2400" dirty="0"/>
              <a:t>x</a:t>
            </a:r>
            <a:endParaRPr lang="zh-CN" altLang="en-US" sz="2400" dirty="0"/>
          </a:p>
        </p:txBody>
      </p:sp>
      <p:sp>
        <p:nvSpPr>
          <p:cNvPr id="26" name="文本框 25">
            <a:extLst>
              <a:ext uri="{FF2B5EF4-FFF2-40B4-BE49-F238E27FC236}">
                <a16:creationId xmlns:a16="http://schemas.microsoft.com/office/drawing/2014/main" id="{2C8187F9-A565-49B2-ABB2-138D425637ED}"/>
              </a:ext>
            </a:extLst>
          </p:cNvPr>
          <p:cNvSpPr txBox="1"/>
          <p:nvPr/>
        </p:nvSpPr>
        <p:spPr>
          <a:xfrm>
            <a:off x="2429625" y="3909569"/>
            <a:ext cx="364202" cy="461665"/>
          </a:xfrm>
          <a:prstGeom prst="rect">
            <a:avLst/>
          </a:prstGeom>
          <a:noFill/>
        </p:spPr>
        <p:txBody>
          <a:bodyPr wrap="none" rtlCol="0">
            <a:spAutoFit/>
          </a:bodyPr>
          <a:lstStyle/>
          <a:p>
            <a:r>
              <a:rPr lang="en-US" altLang="zh-CN" sz="2400" dirty="0"/>
              <a:t>=</a:t>
            </a:r>
            <a:endParaRPr lang="zh-CN" altLang="en-US" sz="2400" dirty="0"/>
          </a:p>
        </p:txBody>
      </p:sp>
      <p:sp>
        <p:nvSpPr>
          <p:cNvPr id="27" name="文本框 26">
            <a:extLst>
              <a:ext uri="{FF2B5EF4-FFF2-40B4-BE49-F238E27FC236}">
                <a16:creationId xmlns:a16="http://schemas.microsoft.com/office/drawing/2014/main" id="{210926D0-E39F-4040-890E-EBEDFCCAC866}"/>
              </a:ext>
            </a:extLst>
          </p:cNvPr>
          <p:cNvSpPr txBox="1"/>
          <p:nvPr/>
        </p:nvSpPr>
        <p:spPr>
          <a:xfrm>
            <a:off x="2730682" y="3909569"/>
            <a:ext cx="356188" cy="461665"/>
          </a:xfrm>
          <a:prstGeom prst="rect">
            <a:avLst/>
          </a:prstGeom>
          <a:noFill/>
        </p:spPr>
        <p:txBody>
          <a:bodyPr wrap="none" rtlCol="0">
            <a:spAutoFit/>
          </a:bodyPr>
          <a:lstStyle/>
          <a:p>
            <a:r>
              <a:rPr lang="en-US" altLang="zh-CN" sz="2400" dirty="0"/>
              <a:t>a</a:t>
            </a:r>
            <a:endParaRPr lang="zh-CN" altLang="en-US" sz="2400" dirty="0"/>
          </a:p>
        </p:txBody>
      </p:sp>
      <p:sp>
        <p:nvSpPr>
          <p:cNvPr id="28" name="文本框 27">
            <a:extLst>
              <a:ext uri="{FF2B5EF4-FFF2-40B4-BE49-F238E27FC236}">
                <a16:creationId xmlns:a16="http://schemas.microsoft.com/office/drawing/2014/main" id="{D079C094-DBE8-4C71-B7C2-3877BD11679A}"/>
              </a:ext>
            </a:extLst>
          </p:cNvPr>
          <p:cNvSpPr txBox="1"/>
          <p:nvPr/>
        </p:nvSpPr>
        <p:spPr>
          <a:xfrm>
            <a:off x="1829461" y="4289268"/>
            <a:ext cx="989373" cy="461665"/>
          </a:xfrm>
          <a:prstGeom prst="rect">
            <a:avLst/>
          </a:prstGeom>
          <a:noFill/>
        </p:spPr>
        <p:txBody>
          <a:bodyPr wrap="none" rtlCol="0">
            <a:spAutoFit/>
          </a:bodyPr>
          <a:lstStyle/>
          <a:p>
            <a:r>
              <a:rPr lang="en-US" altLang="zh-CN" sz="2400" dirty="0"/>
              <a:t>return</a:t>
            </a:r>
            <a:endParaRPr lang="zh-CN" altLang="en-US" sz="2400" dirty="0"/>
          </a:p>
        </p:txBody>
      </p:sp>
      <p:sp>
        <p:nvSpPr>
          <p:cNvPr id="29" name="文本框 28">
            <a:extLst>
              <a:ext uri="{FF2B5EF4-FFF2-40B4-BE49-F238E27FC236}">
                <a16:creationId xmlns:a16="http://schemas.microsoft.com/office/drawing/2014/main" id="{C18316D5-9E0B-4FCB-A202-F27D93759C9C}"/>
              </a:ext>
            </a:extLst>
          </p:cNvPr>
          <p:cNvSpPr txBox="1"/>
          <p:nvPr/>
        </p:nvSpPr>
        <p:spPr>
          <a:xfrm>
            <a:off x="2730682" y="4289267"/>
            <a:ext cx="338554" cy="461665"/>
          </a:xfrm>
          <a:prstGeom prst="rect">
            <a:avLst/>
          </a:prstGeom>
          <a:noFill/>
        </p:spPr>
        <p:txBody>
          <a:bodyPr wrap="none" rtlCol="0">
            <a:spAutoFit/>
          </a:bodyPr>
          <a:lstStyle/>
          <a:p>
            <a:r>
              <a:rPr lang="en-US" altLang="zh-CN" sz="2400" dirty="0"/>
              <a:t>x</a:t>
            </a:r>
            <a:endParaRPr lang="zh-CN" altLang="en-US" sz="2400" dirty="0"/>
          </a:p>
        </p:txBody>
      </p:sp>
      <p:sp>
        <p:nvSpPr>
          <p:cNvPr id="30" name="文本框 29">
            <a:extLst>
              <a:ext uri="{FF2B5EF4-FFF2-40B4-BE49-F238E27FC236}">
                <a16:creationId xmlns:a16="http://schemas.microsoft.com/office/drawing/2014/main" id="{6D8A882E-9C09-4297-956F-81A3BDE96A95}"/>
              </a:ext>
            </a:extLst>
          </p:cNvPr>
          <p:cNvSpPr txBox="1"/>
          <p:nvPr/>
        </p:nvSpPr>
        <p:spPr>
          <a:xfrm>
            <a:off x="2931450" y="2801573"/>
            <a:ext cx="269626" cy="461665"/>
          </a:xfrm>
          <a:prstGeom prst="rect">
            <a:avLst/>
          </a:prstGeom>
          <a:noFill/>
        </p:spPr>
        <p:txBody>
          <a:bodyPr wrap="none" rtlCol="0">
            <a:spAutoFit/>
          </a:bodyPr>
          <a:lstStyle/>
          <a:p>
            <a:r>
              <a:rPr lang="en-US" altLang="zh-CN" sz="2400" dirty="0"/>
              <a:t>:</a:t>
            </a:r>
            <a:endParaRPr lang="zh-CN" altLang="en-US" sz="2400" dirty="0"/>
          </a:p>
        </p:txBody>
      </p:sp>
      <p:sp>
        <p:nvSpPr>
          <p:cNvPr id="53" name="矩形 52">
            <a:extLst>
              <a:ext uri="{FF2B5EF4-FFF2-40B4-BE49-F238E27FC236}">
                <a16:creationId xmlns:a16="http://schemas.microsoft.com/office/drawing/2014/main" id="{22A0AC7B-32F5-4CFB-A724-817A72D1CC89}"/>
              </a:ext>
            </a:extLst>
          </p:cNvPr>
          <p:cNvSpPr/>
          <p:nvPr/>
        </p:nvSpPr>
        <p:spPr>
          <a:xfrm>
            <a:off x="1666632" y="4367044"/>
            <a:ext cx="1603288" cy="379698"/>
          </a:xfrm>
          <a:prstGeom prst="rect">
            <a:avLst/>
          </a:prstGeom>
          <a:noFill/>
          <a:ln w="57150">
            <a:solidFill>
              <a:srgbClr val="445437"/>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pic>
        <p:nvPicPr>
          <p:cNvPr id="35" name="图片 34">
            <a:extLst>
              <a:ext uri="{FF2B5EF4-FFF2-40B4-BE49-F238E27FC236}">
                <a16:creationId xmlns:a16="http://schemas.microsoft.com/office/drawing/2014/main" id="{498ADA3D-BE9D-4EFB-8DC9-895657E2759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70002" y="1822897"/>
            <a:ext cx="7746960" cy="3407838"/>
          </a:xfrm>
          <a:prstGeom prst="rect">
            <a:avLst/>
          </a:prstGeom>
        </p:spPr>
      </p:pic>
    </p:spTree>
    <p:extLst>
      <p:ext uri="{BB962C8B-B14F-4D97-AF65-F5344CB8AC3E}">
        <p14:creationId xmlns:p14="http://schemas.microsoft.com/office/powerpoint/2010/main" val="227310265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250"/>
                                        <p:tgtEl>
                                          <p:spTgt spid="35"/>
                                        </p:tgtEl>
                                      </p:cBhvr>
                                    </p:animEffect>
                                  </p:childTnLst>
                                </p:cTn>
                              </p:par>
                              <p:par>
                                <p:cTn id="8" presetID="10" presetClass="exit" presetSubtype="0" fill="hold" nodeType="withEffect">
                                  <p:stCondLst>
                                    <p:cond delay="0"/>
                                  </p:stCondLst>
                                  <p:childTnLst>
                                    <p:animEffect transition="out" filter="fade">
                                      <p:cBhvr>
                                        <p:cTn id="9" dur="250"/>
                                        <p:tgtEl>
                                          <p:spTgt spid="33"/>
                                        </p:tgtEl>
                                      </p:cBhvr>
                                    </p:animEffect>
                                    <p:set>
                                      <p:cBhvr>
                                        <p:cTn id="10" dur="1" fill="hold">
                                          <p:stCondLst>
                                            <p:cond delay="249"/>
                                          </p:stCondLst>
                                        </p:cTn>
                                        <p:tgtEl>
                                          <p:spTgt spid="3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2">
            <a:extLst>
              <a:ext uri="{FF2B5EF4-FFF2-40B4-BE49-F238E27FC236}">
                <a16:creationId xmlns:a16="http://schemas.microsoft.com/office/drawing/2014/main" id="{A80C1E41-E104-40FF-95A5-EE88D6617B25}"/>
              </a:ext>
            </a:extLst>
          </p:cNvPr>
          <p:cNvSpPr>
            <a:spLocks noGrp="1"/>
          </p:cNvSpPr>
          <p:nvPr>
            <p:ph type="dt" sz="half" idx="12"/>
          </p:nvPr>
        </p:nvSpPr>
        <p:spPr/>
        <p:txBody>
          <a:bodyPr/>
          <a:lstStyle/>
          <a:p>
            <a:r>
              <a:rPr lang="zh-CN" altLang="en-US" i="1" spc="300" dirty="0">
                <a:solidFill>
                  <a:schemeClr val="accent1"/>
                </a:solidFill>
                <a:latin typeface="+mn-ea"/>
              </a:rPr>
              <a:t>止于至善</a:t>
            </a:r>
            <a:endParaRPr lang="zh-CN" altLang="en-US" spc="300" dirty="0">
              <a:solidFill>
                <a:schemeClr val="bg1">
                  <a:lumMod val="75000"/>
                </a:schemeClr>
              </a:solidFill>
            </a:endParaRPr>
          </a:p>
        </p:txBody>
      </p:sp>
      <p:sp>
        <p:nvSpPr>
          <p:cNvPr id="4" name="灯片编号占位符 3">
            <a:extLst>
              <a:ext uri="{FF2B5EF4-FFF2-40B4-BE49-F238E27FC236}">
                <a16:creationId xmlns:a16="http://schemas.microsoft.com/office/drawing/2014/main" id="{65E37385-ED2F-461E-8580-3252EFC2D840}"/>
              </a:ext>
            </a:extLst>
          </p:cNvPr>
          <p:cNvSpPr>
            <a:spLocks noGrp="1"/>
          </p:cNvSpPr>
          <p:nvPr>
            <p:ph type="sldNum" sz="quarter" idx="14"/>
          </p:nvPr>
        </p:nvSpPr>
        <p:spPr/>
        <p:txBody>
          <a:bodyPr/>
          <a:lstStyle/>
          <a:p>
            <a:fld id="{C79ECAFE-A460-4E13-ABCB-32CAE6136244}" type="slidenum">
              <a:rPr lang="zh-CN" altLang="en-US" smtClean="0"/>
              <a:pPr/>
              <a:t>33</a:t>
            </a:fld>
            <a:endParaRPr lang="zh-CN" altLang="en-US" dirty="0"/>
          </a:p>
        </p:txBody>
      </p:sp>
      <p:sp>
        <p:nvSpPr>
          <p:cNvPr id="6" name="文本框 5">
            <a:extLst>
              <a:ext uri="{FF2B5EF4-FFF2-40B4-BE49-F238E27FC236}">
                <a16:creationId xmlns:a16="http://schemas.microsoft.com/office/drawing/2014/main" id="{B7F65C05-D58C-4BF8-9378-175A2CA7C870}"/>
              </a:ext>
            </a:extLst>
          </p:cNvPr>
          <p:cNvSpPr txBox="1"/>
          <p:nvPr/>
        </p:nvSpPr>
        <p:spPr>
          <a:xfrm>
            <a:off x="1379843" y="340343"/>
            <a:ext cx="1903754"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1" i="0" strike="noStrike" kern="1200" cap="none" spc="0" normalizeH="0" baseline="0" noProof="0" dirty="0" err="1">
                <a:ln>
                  <a:noFill/>
                </a:ln>
                <a:solidFill>
                  <a:srgbClr val="445437"/>
                </a:solidFill>
                <a:effectLst/>
                <a:uLnTx/>
                <a:uFillTx/>
                <a:latin typeface="Arial"/>
                <a:ea typeface="Microsoft YaHei"/>
                <a:cs typeface="+mn-ea"/>
              </a:rPr>
              <a:t>UniXcoder</a:t>
            </a:r>
            <a:endParaRPr kumimoji="0" lang="zh-CN" altLang="en-US" sz="2000" b="1" i="0" strike="noStrike" kern="1200" cap="none" spc="0" normalizeH="0" baseline="0" noProof="0" dirty="0">
              <a:ln>
                <a:noFill/>
              </a:ln>
              <a:solidFill>
                <a:srgbClr val="445437"/>
              </a:solidFill>
              <a:effectLst/>
              <a:uLnTx/>
              <a:uFillTx/>
              <a:latin typeface="Arial"/>
              <a:ea typeface="Microsoft YaHei"/>
              <a:cs typeface="+mn-ea"/>
            </a:endParaRPr>
          </a:p>
        </p:txBody>
      </p:sp>
      <p:sp>
        <p:nvSpPr>
          <p:cNvPr id="9" name="文本框 8">
            <a:extLst>
              <a:ext uri="{FF2B5EF4-FFF2-40B4-BE49-F238E27FC236}">
                <a16:creationId xmlns:a16="http://schemas.microsoft.com/office/drawing/2014/main" id="{F1D040FA-1CC4-4C50-8C83-7DAA035DB545}"/>
              </a:ext>
            </a:extLst>
          </p:cNvPr>
          <p:cNvSpPr txBox="1"/>
          <p:nvPr/>
        </p:nvSpPr>
        <p:spPr>
          <a:xfrm>
            <a:off x="1156642" y="2076330"/>
            <a:ext cx="1452962" cy="461665"/>
          </a:xfrm>
          <a:prstGeom prst="rect">
            <a:avLst/>
          </a:prstGeom>
          <a:noFill/>
        </p:spPr>
        <p:txBody>
          <a:bodyPr wrap="square" rtlCol="0">
            <a:spAutoFit/>
          </a:bodyPr>
          <a:lstStyle/>
          <a:p>
            <a:r>
              <a:rPr lang="en-US" altLang="zh-CN" sz="2400" dirty="0"/>
              <a:t>def max(</a:t>
            </a:r>
            <a:endParaRPr lang="zh-CN" altLang="en-US" sz="2400" dirty="0"/>
          </a:p>
        </p:txBody>
      </p:sp>
      <p:sp>
        <p:nvSpPr>
          <p:cNvPr id="10" name="文本框 9">
            <a:extLst>
              <a:ext uri="{FF2B5EF4-FFF2-40B4-BE49-F238E27FC236}">
                <a16:creationId xmlns:a16="http://schemas.microsoft.com/office/drawing/2014/main" id="{CAD89F8D-17AA-44AE-9095-4F41C590F044}"/>
              </a:ext>
            </a:extLst>
          </p:cNvPr>
          <p:cNvSpPr txBox="1"/>
          <p:nvPr/>
        </p:nvSpPr>
        <p:spPr>
          <a:xfrm>
            <a:off x="2370635" y="2076330"/>
            <a:ext cx="356188" cy="461665"/>
          </a:xfrm>
          <a:prstGeom prst="rect">
            <a:avLst/>
          </a:prstGeom>
          <a:noFill/>
        </p:spPr>
        <p:txBody>
          <a:bodyPr wrap="none" rtlCol="0">
            <a:spAutoFit/>
          </a:bodyPr>
          <a:lstStyle/>
          <a:p>
            <a:r>
              <a:rPr lang="en-US" altLang="zh-CN" sz="2400" dirty="0"/>
              <a:t>a</a:t>
            </a:r>
            <a:endParaRPr lang="zh-CN" altLang="en-US" sz="2400" dirty="0"/>
          </a:p>
        </p:txBody>
      </p:sp>
      <p:sp>
        <p:nvSpPr>
          <p:cNvPr id="11" name="文本框 10">
            <a:extLst>
              <a:ext uri="{FF2B5EF4-FFF2-40B4-BE49-F238E27FC236}">
                <a16:creationId xmlns:a16="http://schemas.microsoft.com/office/drawing/2014/main" id="{F4E0D18A-6CC6-4FFB-B067-5E298F5CDE4D}"/>
              </a:ext>
            </a:extLst>
          </p:cNvPr>
          <p:cNvSpPr txBox="1"/>
          <p:nvPr/>
        </p:nvSpPr>
        <p:spPr>
          <a:xfrm>
            <a:off x="2559148" y="2076330"/>
            <a:ext cx="269626" cy="461665"/>
          </a:xfrm>
          <a:prstGeom prst="rect">
            <a:avLst/>
          </a:prstGeom>
          <a:noFill/>
        </p:spPr>
        <p:txBody>
          <a:bodyPr wrap="none" rtlCol="0">
            <a:spAutoFit/>
          </a:bodyPr>
          <a:lstStyle/>
          <a:p>
            <a:r>
              <a:rPr lang="en-US" altLang="zh-CN" sz="2400" dirty="0"/>
              <a:t>,</a:t>
            </a:r>
            <a:endParaRPr lang="zh-CN" altLang="en-US" sz="2400" dirty="0"/>
          </a:p>
        </p:txBody>
      </p:sp>
      <p:sp>
        <p:nvSpPr>
          <p:cNvPr id="12" name="文本框 11">
            <a:extLst>
              <a:ext uri="{FF2B5EF4-FFF2-40B4-BE49-F238E27FC236}">
                <a16:creationId xmlns:a16="http://schemas.microsoft.com/office/drawing/2014/main" id="{CE9B65E1-6F87-4216-BAD2-438E03C9A269}"/>
              </a:ext>
            </a:extLst>
          </p:cNvPr>
          <p:cNvSpPr txBox="1"/>
          <p:nvPr/>
        </p:nvSpPr>
        <p:spPr>
          <a:xfrm>
            <a:off x="2715601" y="2076330"/>
            <a:ext cx="356188" cy="461665"/>
          </a:xfrm>
          <a:prstGeom prst="rect">
            <a:avLst/>
          </a:prstGeom>
          <a:noFill/>
        </p:spPr>
        <p:txBody>
          <a:bodyPr wrap="none" rtlCol="0">
            <a:spAutoFit/>
          </a:bodyPr>
          <a:lstStyle/>
          <a:p>
            <a:r>
              <a:rPr lang="en-US" altLang="zh-CN" sz="2400" dirty="0"/>
              <a:t>b</a:t>
            </a:r>
            <a:endParaRPr lang="zh-CN" altLang="en-US" sz="2400" dirty="0"/>
          </a:p>
        </p:txBody>
      </p:sp>
      <p:sp>
        <p:nvSpPr>
          <p:cNvPr id="13" name="文本框 12">
            <a:extLst>
              <a:ext uri="{FF2B5EF4-FFF2-40B4-BE49-F238E27FC236}">
                <a16:creationId xmlns:a16="http://schemas.microsoft.com/office/drawing/2014/main" id="{335B556A-E98B-4870-ACF6-7FC6617404A1}"/>
              </a:ext>
            </a:extLst>
          </p:cNvPr>
          <p:cNvSpPr txBox="1"/>
          <p:nvPr/>
        </p:nvSpPr>
        <p:spPr>
          <a:xfrm>
            <a:off x="2897702" y="2076330"/>
            <a:ext cx="372218" cy="461665"/>
          </a:xfrm>
          <a:prstGeom prst="rect">
            <a:avLst/>
          </a:prstGeom>
          <a:noFill/>
        </p:spPr>
        <p:txBody>
          <a:bodyPr wrap="none" rtlCol="0">
            <a:spAutoFit/>
          </a:bodyPr>
          <a:lstStyle/>
          <a:p>
            <a:r>
              <a:rPr lang="en-US" altLang="zh-CN" sz="2400" dirty="0"/>
              <a:t>):</a:t>
            </a:r>
            <a:endParaRPr lang="zh-CN" altLang="en-US" sz="2400" dirty="0"/>
          </a:p>
        </p:txBody>
      </p:sp>
      <p:sp>
        <p:nvSpPr>
          <p:cNvPr id="14" name="文本框 13">
            <a:extLst>
              <a:ext uri="{FF2B5EF4-FFF2-40B4-BE49-F238E27FC236}">
                <a16:creationId xmlns:a16="http://schemas.microsoft.com/office/drawing/2014/main" id="{F267B242-E524-4912-80CF-E480BAA83620}"/>
              </a:ext>
            </a:extLst>
          </p:cNvPr>
          <p:cNvSpPr txBox="1"/>
          <p:nvPr/>
        </p:nvSpPr>
        <p:spPr>
          <a:xfrm>
            <a:off x="1829461" y="2420610"/>
            <a:ext cx="338554" cy="461665"/>
          </a:xfrm>
          <a:prstGeom prst="rect">
            <a:avLst/>
          </a:prstGeom>
          <a:noFill/>
        </p:spPr>
        <p:txBody>
          <a:bodyPr wrap="none" rtlCol="0">
            <a:spAutoFit/>
          </a:bodyPr>
          <a:lstStyle/>
          <a:p>
            <a:r>
              <a:rPr lang="en-US" altLang="zh-CN" sz="2400" dirty="0"/>
              <a:t>x</a:t>
            </a:r>
            <a:endParaRPr lang="zh-CN" altLang="en-US" sz="2400" dirty="0"/>
          </a:p>
        </p:txBody>
      </p:sp>
      <p:sp>
        <p:nvSpPr>
          <p:cNvPr id="15" name="文本框 14">
            <a:extLst>
              <a:ext uri="{FF2B5EF4-FFF2-40B4-BE49-F238E27FC236}">
                <a16:creationId xmlns:a16="http://schemas.microsoft.com/office/drawing/2014/main" id="{AA7AD87F-69DA-428B-A5F2-F96F7855D98D}"/>
              </a:ext>
            </a:extLst>
          </p:cNvPr>
          <p:cNvSpPr txBox="1"/>
          <p:nvPr/>
        </p:nvSpPr>
        <p:spPr>
          <a:xfrm>
            <a:off x="2129543" y="2445662"/>
            <a:ext cx="364202" cy="461665"/>
          </a:xfrm>
          <a:prstGeom prst="rect">
            <a:avLst/>
          </a:prstGeom>
          <a:noFill/>
        </p:spPr>
        <p:txBody>
          <a:bodyPr wrap="none" rtlCol="0">
            <a:spAutoFit/>
          </a:bodyPr>
          <a:lstStyle/>
          <a:p>
            <a:r>
              <a:rPr lang="en-US" altLang="zh-CN" sz="2400" dirty="0"/>
              <a:t>=</a:t>
            </a:r>
            <a:endParaRPr lang="zh-CN" altLang="en-US" sz="2400" dirty="0"/>
          </a:p>
        </p:txBody>
      </p:sp>
      <p:sp>
        <p:nvSpPr>
          <p:cNvPr id="16" name="文本框 15">
            <a:extLst>
              <a:ext uri="{FF2B5EF4-FFF2-40B4-BE49-F238E27FC236}">
                <a16:creationId xmlns:a16="http://schemas.microsoft.com/office/drawing/2014/main" id="{F5655DC9-2A1F-4C4B-9F2B-AFBC9B7A4F73}"/>
              </a:ext>
            </a:extLst>
          </p:cNvPr>
          <p:cNvSpPr txBox="1"/>
          <p:nvPr/>
        </p:nvSpPr>
        <p:spPr>
          <a:xfrm>
            <a:off x="2430600" y="2445662"/>
            <a:ext cx="356188" cy="461665"/>
          </a:xfrm>
          <a:prstGeom prst="rect">
            <a:avLst/>
          </a:prstGeom>
          <a:noFill/>
        </p:spPr>
        <p:txBody>
          <a:bodyPr wrap="none" rtlCol="0">
            <a:spAutoFit/>
          </a:bodyPr>
          <a:lstStyle/>
          <a:p>
            <a:r>
              <a:rPr lang="en-US" altLang="zh-CN" sz="2400" dirty="0"/>
              <a:t>0</a:t>
            </a:r>
            <a:endParaRPr lang="zh-CN" altLang="en-US" sz="2400" dirty="0"/>
          </a:p>
        </p:txBody>
      </p:sp>
      <p:sp>
        <p:nvSpPr>
          <p:cNvPr id="17" name="文本框 16">
            <a:extLst>
              <a:ext uri="{FF2B5EF4-FFF2-40B4-BE49-F238E27FC236}">
                <a16:creationId xmlns:a16="http://schemas.microsoft.com/office/drawing/2014/main" id="{FE9271C2-E197-44DD-9F1D-B948F7DFD531}"/>
              </a:ext>
            </a:extLst>
          </p:cNvPr>
          <p:cNvSpPr txBox="1"/>
          <p:nvPr/>
        </p:nvSpPr>
        <p:spPr>
          <a:xfrm>
            <a:off x="2129543" y="2801573"/>
            <a:ext cx="356188" cy="461665"/>
          </a:xfrm>
          <a:prstGeom prst="rect">
            <a:avLst/>
          </a:prstGeom>
          <a:noFill/>
        </p:spPr>
        <p:txBody>
          <a:bodyPr wrap="none" rtlCol="0">
            <a:spAutoFit/>
          </a:bodyPr>
          <a:lstStyle/>
          <a:p>
            <a:r>
              <a:rPr lang="en-US" altLang="zh-CN" sz="2400" dirty="0"/>
              <a:t>b</a:t>
            </a:r>
            <a:endParaRPr lang="zh-CN" altLang="en-US" sz="2400" dirty="0"/>
          </a:p>
        </p:txBody>
      </p:sp>
      <p:sp>
        <p:nvSpPr>
          <p:cNvPr id="18" name="文本框 17">
            <a:extLst>
              <a:ext uri="{FF2B5EF4-FFF2-40B4-BE49-F238E27FC236}">
                <a16:creationId xmlns:a16="http://schemas.microsoft.com/office/drawing/2014/main" id="{7FD57D3B-83ED-4B2C-A185-D1D46A2FB384}"/>
              </a:ext>
            </a:extLst>
          </p:cNvPr>
          <p:cNvSpPr txBox="1"/>
          <p:nvPr/>
        </p:nvSpPr>
        <p:spPr>
          <a:xfrm>
            <a:off x="2429625" y="2801573"/>
            <a:ext cx="364202" cy="461665"/>
          </a:xfrm>
          <a:prstGeom prst="rect">
            <a:avLst/>
          </a:prstGeom>
          <a:noFill/>
        </p:spPr>
        <p:txBody>
          <a:bodyPr wrap="none" rtlCol="0">
            <a:spAutoFit/>
          </a:bodyPr>
          <a:lstStyle/>
          <a:p>
            <a:r>
              <a:rPr lang="en-US" altLang="zh-CN" sz="2400" dirty="0"/>
              <a:t>&gt;</a:t>
            </a:r>
            <a:endParaRPr lang="zh-CN" altLang="en-US" sz="2400" dirty="0"/>
          </a:p>
        </p:txBody>
      </p:sp>
      <p:sp>
        <p:nvSpPr>
          <p:cNvPr id="19" name="文本框 18">
            <a:extLst>
              <a:ext uri="{FF2B5EF4-FFF2-40B4-BE49-F238E27FC236}">
                <a16:creationId xmlns:a16="http://schemas.microsoft.com/office/drawing/2014/main" id="{CFCF53F1-4C6F-4754-9AB2-B27B616C5105}"/>
              </a:ext>
            </a:extLst>
          </p:cNvPr>
          <p:cNvSpPr txBox="1"/>
          <p:nvPr/>
        </p:nvSpPr>
        <p:spPr>
          <a:xfrm>
            <a:off x="2730682" y="2801573"/>
            <a:ext cx="356188" cy="461665"/>
          </a:xfrm>
          <a:prstGeom prst="rect">
            <a:avLst/>
          </a:prstGeom>
          <a:noFill/>
        </p:spPr>
        <p:txBody>
          <a:bodyPr wrap="none" rtlCol="0">
            <a:spAutoFit/>
          </a:bodyPr>
          <a:lstStyle/>
          <a:p>
            <a:r>
              <a:rPr lang="en-US" altLang="zh-CN" sz="2400" dirty="0"/>
              <a:t>a</a:t>
            </a:r>
            <a:endParaRPr lang="zh-CN" altLang="en-US" sz="2400" dirty="0"/>
          </a:p>
        </p:txBody>
      </p:sp>
      <p:sp>
        <p:nvSpPr>
          <p:cNvPr id="20" name="文本框 19">
            <a:extLst>
              <a:ext uri="{FF2B5EF4-FFF2-40B4-BE49-F238E27FC236}">
                <a16:creationId xmlns:a16="http://schemas.microsoft.com/office/drawing/2014/main" id="{0D863C5F-E82E-4F81-B226-7907E4688B13}"/>
              </a:ext>
            </a:extLst>
          </p:cNvPr>
          <p:cNvSpPr txBox="1"/>
          <p:nvPr/>
        </p:nvSpPr>
        <p:spPr>
          <a:xfrm>
            <a:off x="1830631" y="2801573"/>
            <a:ext cx="338554" cy="461665"/>
          </a:xfrm>
          <a:prstGeom prst="rect">
            <a:avLst/>
          </a:prstGeom>
          <a:noFill/>
        </p:spPr>
        <p:txBody>
          <a:bodyPr wrap="none" rtlCol="0">
            <a:spAutoFit/>
          </a:bodyPr>
          <a:lstStyle/>
          <a:p>
            <a:r>
              <a:rPr lang="en-US" altLang="zh-CN" sz="2400" dirty="0"/>
              <a:t>if</a:t>
            </a:r>
            <a:endParaRPr lang="zh-CN" altLang="en-US" sz="2400" dirty="0"/>
          </a:p>
        </p:txBody>
      </p:sp>
      <p:sp>
        <p:nvSpPr>
          <p:cNvPr id="21" name="文本框 20">
            <a:extLst>
              <a:ext uri="{FF2B5EF4-FFF2-40B4-BE49-F238E27FC236}">
                <a16:creationId xmlns:a16="http://schemas.microsoft.com/office/drawing/2014/main" id="{73F7C834-36A5-4271-86FA-50D663D3A774}"/>
              </a:ext>
            </a:extLst>
          </p:cNvPr>
          <p:cNvSpPr txBox="1"/>
          <p:nvPr/>
        </p:nvSpPr>
        <p:spPr>
          <a:xfrm>
            <a:off x="2129543" y="3170905"/>
            <a:ext cx="338554" cy="461665"/>
          </a:xfrm>
          <a:prstGeom prst="rect">
            <a:avLst/>
          </a:prstGeom>
          <a:noFill/>
        </p:spPr>
        <p:txBody>
          <a:bodyPr wrap="none" rtlCol="0">
            <a:spAutoFit/>
          </a:bodyPr>
          <a:lstStyle/>
          <a:p>
            <a:r>
              <a:rPr lang="en-US" altLang="zh-CN" sz="2400" dirty="0"/>
              <a:t>x</a:t>
            </a:r>
            <a:endParaRPr lang="zh-CN" altLang="en-US" sz="2400" dirty="0"/>
          </a:p>
        </p:txBody>
      </p:sp>
      <p:sp>
        <p:nvSpPr>
          <p:cNvPr id="22" name="文本框 21">
            <a:extLst>
              <a:ext uri="{FF2B5EF4-FFF2-40B4-BE49-F238E27FC236}">
                <a16:creationId xmlns:a16="http://schemas.microsoft.com/office/drawing/2014/main" id="{F40CA953-62A1-4BD9-BB0C-518055A98EDD}"/>
              </a:ext>
            </a:extLst>
          </p:cNvPr>
          <p:cNvSpPr txBox="1"/>
          <p:nvPr/>
        </p:nvSpPr>
        <p:spPr>
          <a:xfrm>
            <a:off x="2429625" y="3170905"/>
            <a:ext cx="364202" cy="461665"/>
          </a:xfrm>
          <a:prstGeom prst="rect">
            <a:avLst/>
          </a:prstGeom>
          <a:noFill/>
        </p:spPr>
        <p:txBody>
          <a:bodyPr wrap="none" rtlCol="0">
            <a:spAutoFit/>
          </a:bodyPr>
          <a:lstStyle/>
          <a:p>
            <a:r>
              <a:rPr lang="en-US" altLang="zh-CN" sz="2400" dirty="0"/>
              <a:t>=</a:t>
            </a:r>
            <a:endParaRPr lang="zh-CN" altLang="en-US" sz="2400" dirty="0"/>
          </a:p>
        </p:txBody>
      </p:sp>
      <p:sp>
        <p:nvSpPr>
          <p:cNvPr id="23" name="文本框 22">
            <a:extLst>
              <a:ext uri="{FF2B5EF4-FFF2-40B4-BE49-F238E27FC236}">
                <a16:creationId xmlns:a16="http://schemas.microsoft.com/office/drawing/2014/main" id="{5BAEBFDF-8FFB-46F1-9BBC-2DA639891DE2}"/>
              </a:ext>
            </a:extLst>
          </p:cNvPr>
          <p:cNvSpPr txBox="1"/>
          <p:nvPr/>
        </p:nvSpPr>
        <p:spPr>
          <a:xfrm>
            <a:off x="2730682" y="3170905"/>
            <a:ext cx="356188" cy="461665"/>
          </a:xfrm>
          <a:prstGeom prst="rect">
            <a:avLst/>
          </a:prstGeom>
          <a:noFill/>
        </p:spPr>
        <p:txBody>
          <a:bodyPr wrap="none" rtlCol="0">
            <a:spAutoFit/>
          </a:bodyPr>
          <a:lstStyle/>
          <a:p>
            <a:r>
              <a:rPr lang="en-US" altLang="zh-CN" sz="2400" dirty="0"/>
              <a:t>b</a:t>
            </a:r>
            <a:endParaRPr lang="zh-CN" altLang="en-US" sz="2400" dirty="0"/>
          </a:p>
        </p:txBody>
      </p:sp>
      <p:sp>
        <p:nvSpPr>
          <p:cNvPr id="24" name="文本框 23">
            <a:extLst>
              <a:ext uri="{FF2B5EF4-FFF2-40B4-BE49-F238E27FC236}">
                <a16:creationId xmlns:a16="http://schemas.microsoft.com/office/drawing/2014/main" id="{BC4CABD1-55CE-4182-8CEE-145239F700AF}"/>
              </a:ext>
            </a:extLst>
          </p:cNvPr>
          <p:cNvSpPr txBox="1"/>
          <p:nvPr/>
        </p:nvSpPr>
        <p:spPr>
          <a:xfrm>
            <a:off x="1835873" y="3526816"/>
            <a:ext cx="835485" cy="461665"/>
          </a:xfrm>
          <a:prstGeom prst="rect">
            <a:avLst/>
          </a:prstGeom>
          <a:noFill/>
        </p:spPr>
        <p:txBody>
          <a:bodyPr wrap="none" rtlCol="0">
            <a:spAutoFit/>
          </a:bodyPr>
          <a:lstStyle/>
          <a:p>
            <a:r>
              <a:rPr lang="en-US" altLang="zh-CN" sz="2400" dirty="0"/>
              <a:t>else:</a:t>
            </a:r>
            <a:endParaRPr lang="zh-CN" altLang="en-US" sz="2400" dirty="0"/>
          </a:p>
        </p:txBody>
      </p:sp>
      <p:sp>
        <p:nvSpPr>
          <p:cNvPr id="25" name="文本框 24">
            <a:extLst>
              <a:ext uri="{FF2B5EF4-FFF2-40B4-BE49-F238E27FC236}">
                <a16:creationId xmlns:a16="http://schemas.microsoft.com/office/drawing/2014/main" id="{749132F7-FF81-45EE-B4D8-42B22C2B5F97}"/>
              </a:ext>
            </a:extLst>
          </p:cNvPr>
          <p:cNvSpPr txBox="1"/>
          <p:nvPr/>
        </p:nvSpPr>
        <p:spPr>
          <a:xfrm>
            <a:off x="2129543" y="3909569"/>
            <a:ext cx="338554" cy="461665"/>
          </a:xfrm>
          <a:prstGeom prst="rect">
            <a:avLst/>
          </a:prstGeom>
          <a:noFill/>
        </p:spPr>
        <p:txBody>
          <a:bodyPr wrap="none" rtlCol="0">
            <a:spAutoFit/>
          </a:bodyPr>
          <a:lstStyle/>
          <a:p>
            <a:r>
              <a:rPr lang="en-US" altLang="zh-CN" sz="2400" dirty="0"/>
              <a:t>x</a:t>
            </a:r>
            <a:endParaRPr lang="zh-CN" altLang="en-US" sz="2400" dirty="0"/>
          </a:p>
        </p:txBody>
      </p:sp>
      <p:sp>
        <p:nvSpPr>
          <p:cNvPr id="26" name="文本框 25">
            <a:extLst>
              <a:ext uri="{FF2B5EF4-FFF2-40B4-BE49-F238E27FC236}">
                <a16:creationId xmlns:a16="http://schemas.microsoft.com/office/drawing/2014/main" id="{2C8187F9-A565-49B2-ABB2-138D425637ED}"/>
              </a:ext>
            </a:extLst>
          </p:cNvPr>
          <p:cNvSpPr txBox="1"/>
          <p:nvPr/>
        </p:nvSpPr>
        <p:spPr>
          <a:xfrm>
            <a:off x="2429625" y="3909569"/>
            <a:ext cx="364202" cy="461665"/>
          </a:xfrm>
          <a:prstGeom prst="rect">
            <a:avLst/>
          </a:prstGeom>
          <a:noFill/>
        </p:spPr>
        <p:txBody>
          <a:bodyPr wrap="none" rtlCol="0">
            <a:spAutoFit/>
          </a:bodyPr>
          <a:lstStyle/>
          <a:p>
            <a:r>
              <a:rPr lang="en-US" altLang="zh-CN" sz="2400" dirty="0"/>
              <a:t>=</a:t>
            </a:r>
            <a:endParaRPr lang="zh-CN" altLang="en-US" sz="2400" dirty="0"/>
          </a:p>
        </p:txBody>
      </p:sp>
      <p:sp>
        <p:nvSpPr>
          <p:cNvPr id="27" name="文本框 26">
            <a:extLst>
              <a:ext uri="{FF2B5EF4-FFF2-40B4-BE49-F238E27FC236}">
                <a16:creationId xmlns:a16="http://schemas.microsoft.com/office/drawing/2014/main" id="{210926D0-E39F-4040-890E-EBEDFCCAC866}"/>
              </a:ext>
            </a:extLst>
          </p:cNvPr>
          <p:cNvSpPr txBox="1"/>
          <p:nvPr/>
        </p:nvSpPr>
        <p:spPr>
          <a:xfrm>
            <a:off x="2730682" y="3909569"/>
            <a:ext cx="356188" cy="461665"/>
          </a:xfrm>
          <a:prstGeom prst="rect">
            <a:avLst/>
          </a:prstGeom>
          <a:noFill/>
        </p:spPr>
        <p:txBody>
          <a:bodyPr wrap="none" rtlCol="0">
            <a:spAutoFit/>
          </a:bodyPr>
          <a:lstStyle/>
          <a:p>
            <a:r>
              <a:rPr lang="en-US" altLang="zh-CN" sz="2400" dirty="0"/>
              <a:t>a</a:t>
            </a:r>
            <a:endParaRPr lang="zh-CN" altLang="en-US" sz="2400" dirty="0"/>
          </a:p>
        </p:txBody>
      </p:sp>
      <p:sp>
        <p:nvSpPr>
          <p:cNvPr id="28" name="文本框 27">
            <a:extLst>
              <a:ext uri="{FF2B5EF4-FFF2-40B4-BE49-F238E27FC236}">
                <a16:creationId xmlns:a16="http://schemas.microsoft.com/office/drawing/2014/main" id="{D079C094-DBE8-4C71-B7C2-3877BD11679A}"/>
              </a:ext>
            </a:extLst>
          </p:cNvPr>
          <p:cNvSpPr txBox="1"/>
          <p:nvPr/>
        </p:nvSpPr>
        <p:spPr>
          <a:xfrm>
            <a:off x="1829461" y="4289268"/>
            <a:ext cx="989373" cy="461665"/>
          </a:xfrm>
          <a:prstGeom prst="rect">
            <a:avLst/>
          </a:prstGeom>
          <a:noFill/>
        </p:spPr>
        <p:txBody>
          <a:bodyPr wrap="none" rtlCol="0">
            <a:spAutoFit/>
          </a:bodyPr>
          <a:lstStyle/>
          <a:p>
            <a:r>
              <a:rPr lang="en-US" altLang="zh-CN" sz="2400" dirty="0"/>
              <a:t>return</a:t>
            </a:r>
            <a:endParaRPr lang="zh-CN" altLang="en-US" sz="2400" dirty="0"/>
          </a:p>
        </p:txBody>
      </p:sp>
      <p:sp>
        <p:nvSpPr>
          <p:cNvPr id="29" name="文本框 28">
            <a:extLst>
              <a:ext uri="{FF2B5EF4-FFF2-40B4-BE49-F238E27FC236}">
                <a16:creationId xmlns:a16="http://schemas.microsoft.com/office/drawing/2014/main" id="{C18316D5-9E0B-4FCB-A202-F27D93759C9C}"/>
              </a:ext>
            </a:extLst>
          </p:cNvPr>
          <p:cNvSpPr txBox="1"/>
          <p:nvPr/>
        </p:nvSpPr>
        <p:spPr>
          <a:xfrm>
            <a:off x="2730682" y="4289267"/>
            <a:ext cx="338554" cy="461665"/>
          </a:xfrm>
          <a:prstGeom prst="rect">
            <a:avLst/>
          </a:prstGeom>
          <a:noFill/>
        </p:spPr>
        <p:txBody>
          <a:bodyPr wrap="none" rtlCol="0">
            <a:spAutoFit/>
          </a:bodyPr>
          <a:lstStyle/>
          <a:p>
            <a:r>
              <a:rPr lang="en-US" altLang="zh-CN" sz="2400" dirty="0"/>
              <a:t>x</a:t>
            </a:r>
            <a:endParaRPr lang="zh-CN" altLang="en-US" sz="2400" dirty="0"/>
          </a:p>
        </p:txBody>
      </p:sp>
      <p:sp>
        <p:nvSpPr>
          <p:cNvPr id="30" name="文本框 29">
            <a:extLst>
              <a:ext uri="{FF2B5EF4-FFF2-40B4-BE49-F238E27FC236}">
                <a16:creationId xmlns:a16="http://schemas.microsoft.com/office/drawing/2014/main" id="{6D8A882E-9C09-4297-956F-81A3BDE96A95}"/>
              </a:ext>
            </a:extLst>
          </p:cNvPr>
          <p:cNvSpPr txBox="1"/>
          <p:nvPr/>
        </p:nvSpPr>
        <p:spPr>
          <a:xfrm>
            <a:off x="2931450" y="2801573"/>
            <a:ext cx="269626" cy="461665"/>
          </a:xfrm>
          <a:prstGeom prst="rect">
            <a:avLst/>
          </a:prstGeom>
          <a:noFill/>
        </p:spPr>
        <p:txBody>
          <a:bodyPr wrap="none" rtlCol="0">
            <a:spAutoFit/>
          </a:bodyPr>
          <a:lstStyle/>
          <a:p>
            <a:r>
              <a:rPr lang="en-US" altLang="zh-CN" sz="2400" dirty="0"/>
              <a:t>:</a:t>
            </a:r>
            <a:endParaRPr lang="zh-CN" altLang="en-US" sz="2400" dirty="0"/>
          </a:p>
        </p:txBody>
      </p:sp>
      <p:pic>
        <p:nvPicPr>
          <p:cNvPr id="35" name="图片 34">
            <a:extLst>
              <a:ext uri="{FF2B5EF4-FFF2-40B4-BE49-F238E27FC236}">
                <a16:creationId xmlns:a16="http://schemas.microsoft.com/office/drawing/2014/main" id="{498ADA3D-BE9D-4EFB-8DC9-895657E275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70002" y="1822897"/>
            <a:ext cx="7746960" cy="3407838"/>
          </a:xfrm>
          <a:prstGeom prst="rect">
            <a:avLst/>
          </a:prstGeom>
        </p:spPr>
      </p:pic>
    </p:spTree>
    <p:extLst>
      <p:ext uri="{BB962C8B-B14F-4D97-AF65-F5344CB8AC3E}">
        <p14:creationId xmlns:p14="http://schemas.microsoft.com/office/powerpoint/2010/main" val="1293902688"/>
      </p:ext>
    </p:extLst>
  </p:cSld>
  <p:clrMapOvr>
    <a:masterClrMapping/>
  </p:clrMapOvr>
  <p:transition advClick="0" advTm="0">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矩形 59">
            <a:extLst>
              <a:ext uri="{FF2B5EF4-FFF2-40B4-BE49-F238E27FC236}">
                <a16:creationId xmlns:a16="http://schemas.microsoft.com/office/drawing/2014/main" id="{C3F241E0-5A9D-409E-BF7C-ABB28A86E769}"/>
              </a:ext>
            </a:extLst>
          </p:cNvPr>
          <p:cNvSpPr/>
          <p:nvPr/>
        </p:nvSpPr>
        <p:spPr>
          <a:xfrm>
            <a:off x="5349240" y="4417695"/>
            <a:ext cx="1493520" cy="23256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Microsoft YaHei"/>
              <a:cs typeface="+mn-ea"/>
            </a:endParaRPr>
          </a:p>
        </p:txBody>
      </p:sp>
      <p:sp>
        <p:nvSpPr>
          <p:cNvPr id="61" name="矩形 60">
            <a:extLst>
              <a:ext uri="{FF2B5EF4-FFF2-40B4-BE49-F238E27FC236}">
                <a16:creationId xmlns:a16="http://schemas.microsoft.com/office/drawing/2014/main" id="{2938AB44-3DB0-4157-998B-CBDD4EEE0BD6}"/>
              </a:ext>
            </a:extLst>
          </p:cNvPr>
          <p:cNvSpPr/>
          <p:nvPr/>
        </p:nvSpPr>
        <p:spPr>
          <a:xfrm>
            <a:off x="9113845" y="4417695"/>
            <a:ext cx="1493520" cy="23256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Microsoft YaHei"/>
              <a:cs typeface="+mn-ea"/>
            </a:endParaRPr>
          </a:p>
        </p:txBody>
      </p:sp>
      <p:sp>
        <p:nvSpPr>
          <p:cNvPr id="2" name="文本占位符 1">
            <a:extLst>
              <a:ext uri="{FF2B5EF4-FFF2-40B4-BE49-F238E27FC236}">
                <a16:creationId xmlns:a16="http://schemas.microsoft.com/office/drawing/2014/main" id="{FB5EAC4C-F387-4F50-8B0C-DE77A4DD65A5}"/>
              </a:ext>
            </a:extLst>
          </p:cNvPr>
          <p:cNvSpPr>
            <a:spLocks noGrp="1"/>
          </p:cNvSpPr>
          <p:nvPr>
            <p:ph type="body" sz="quarter" idx="11"/>
          </p:nvPr>
        </p:nvSpPr>
        <p:spPr/>
        <p:txBody>
          <a:bodyPr/>
          <a:lstStyle/>
          <a:p>
            <a:r>
              <a:rPr lang="zh-CN" altLang="en-US" dirty="0">
                <a:ea typeface="+mn-ea"/>
                <a:cs typeface="+mn-ea"/>
              </a:rPr>
              <a:t>深度学习模型</a:t>
            </a:r>
          </a:p>
        </p:txBody>
      </p:sp>
      <p:sp>
        <p:nvSpPr>
          <p:cNvPr id="25" name="文本框 24">
            <a:extLst>
              <a:ext uri="{FF2B5EF4-FFF2-40B4-BE49-F238E27FC236}">
                <a16:creationId xmlns:a16="http://schemas.microsoft.com/office/drawing/2014/main" id="{C5CB3483-E673-4039-8113-1101083C12B6}"/>
              </a:ext>
            </a:extLst>
          </p:cNvPr>
          <p:cNvSpPr txBox="1"/>
          <p:nvPr/>
        </p:nvSpPr>
        <p:spPr>
          <a:xfrm>
            <a:off x="660400" y="1557878"/>
            <a:ext cx="3342640" cy="1137556"/>
          </a:xfrm>
          <a:prstGeom prst="rect">
            <a:avLst/>
          </a:prstGeom>
          <a:noFill/>
        </p:spPr>
        <p:txBody>
          <a:bodyPr wrap="square" rtlCol="0">
            <a:spAutoFit/>
          </a:bodyPr>
          <a:lstStyle>
            <a:defPPr>
              <a:defRPr lang="zh-CN"/>
            </a:defPPr>
            <a:lvl1pPr marR="0" lvl="0" indent="0" algn="ctr" fontAlgn="auto">
              <a:lnSpc>
                <a:spcPct val="130000"/>
              </a:lnSpc>
              <a:spcBef>
                <a:spcPts val="0"/>
              </a:spcBef>
              <a:spcAft>
                <a:spcPts val="0"/>
              </a:spcAft>
              <a:buClrTx/>
              <a:buSzTx/>
              <a:buFontTx/>
              <a:buNone/>
              <a:tabLst/>
              <a:defRPr kumimoji="0" b="0" i="0" u="none" strike="noStrike" cap="none" spc="0" normalizeH="0" baseline="0">
                <a:ln>
                  <a:noFill/>
                </a:ln>
                <a:solidFill>
                  <a:prstClr val="black"/>
                </a:solidFill>
                <a:effectLst/>
                <a:uLnTx/>
                <a:uFillTx/>
                <a:latin typeface="微软雅黑"/>
                <a:ea typeface="微软雅黑"/>
              </a:defRPr>
            </a:lvl1pPr>
          </a:lstStyle>
          <a:p>
            <a:pPr>
              <a:defRPr/>
            </a:pPr>
            <a:r>
              <a:rPr kumimoji="0" lang="zh-CN" altLang="en-US" sz="1800" b="0" i="0" u="none" strike="noStrike" kern="1200" cap="none" spc="0" normalizeH="0" baseline="0" noProof="0" dirty="0">
                <a:ln>
                  <a:noFill/>
                </a:ln>
                <a:solidFill>
                  <a:prstClr val="black"/>
                </a:solidFill>
                <a:effectLst/>
                <a:uLnTx/>
                <a:uFillTx/>
                <a:latin typeface="Microsoft YaHei"/>
                <a:ea typeface="Microsoft YaHei"/>
                <a:cs typeface="+mn-ea"/>
              </a:rPr>
              <a:t>总参数量达</a:t>
            </a:r>
            <a:r>
              <a:rPr kumimoji="0" lang="en-US" altLang="zh-CN" sz="1800" b="0" i="0" u="none" strike="noStrike" kern="1200" cap="none" spc="0" normalizeH="0" baseline="0" noProof="0" dirty="0">
                <a:ln>
                  <a:noFill/>
                </a:ln>
                <a:solidFill>
                  <a:prstClr val="black"/>
                </a:solidFill>
                <a:effectLst/>
                <a:uLnTx/>
                <a:uFillTx/>
                <a:latin typeface="Microsoft YaHei"/>
                <a:ea typeface="Microsoft YaHei"/>
                <a:cs typeface="+mn-ea"/>
              </a:rPr>
              <a:t>125M</a:t>
            </a:r>
            <a:endParaRPr lang="en-US" altLang="zh-CN" dirty="0">
              <a:ea typeface="Microsoft YaHei"/>
              <a:cs typeface="+mn-ea"/>
            </a:endParaRPr>
          </a:p>
          <a:p>
            <a:pPr marL="0" marR="0" lvl="0" indent="0" algn="ctr" defTabSz="914400" rtl="0" eaLnBrk="1" fontAlgn="auto" latinLnBrk="0" hangingPunct="1">
              <a:lnSpc>
                <a:spcPct val="130000"/>
              </a:lnSpc>
              <a:spcBef>
                <a:spcPts val="0"/>
              </a:spcBef>
              <a:spcAft>
                <a:spcPts val="0"/>
              </a:spcAft>
              <a:buClrTx/>
              <a:buSzTx/>
              <a:buFontTx/>
              <a:buNone/>
              <a:tabLst/>
              <a:defRPr/>
            </a:pPr>
            <a:r>
              <a:rPr lang="zh-CN" altLang="en-US" dirty="0">
                <a:ea typeface="Microsoft YaHei"/>
                <a:cs typeface="+mn-ea"/>
              </a:rPr>
              <a:t>采用</a:t>
            </a:r>
            <a:r>
              <a:rPr lang="en-US" altLang="zh-CN" dirty="0" err="1">
                <a:ea typeface="Microsoft YaHei"/>
                <a:cs typeface="+mn-ea"/>
              </a:rPr>
              <a:t>RoBERTa</a:t>
            </a:r>
            <a:r>
              <a:rPr lang="zh-CN" altLang="en-US" dirty="0">
                <a:ea typeface="Microsoft YaHei"/>
                <a:cs typeface="+mn-ea"/>
              </a:rPr>
              <a:t>参数初始化</a:t>
            </a:r>
            <a:endParaRPr lang="en-US" altLang="zh-CN" dirty="0">
              <a:ea typeface="Microsoft YaHei"/>
              <a:cs typeface="+mn-ea"/>
            </a:endParaRPr>
          </a:p>
          <a:p>
            <a:pPr marL="0" marR="0" lvl="0" indent="0" algn="ctr" defTabSz="914400" rtl="0" eaLnBrk="1" fontAlgn="auto" latinLnBrk="0" hangingPunct="1">
              <a:lnSpc>
                <a:spcPct val="130000"/>
              </a:lnSpc>
              <a:spcBef>
                <a:spcPts val="0"/>
              </a:spcBef>
              <a:spcAft>
                <a:spcPts val="0"/>
              </a:spcAft>
              <a:buClrTx/>
              <a:buSzTx/>
              <a:buFontTx/>
              <a:buNone/>
              <a:tabLst/>
              <a:defRPr/>
            </a:pPr>
            <a:r>
              <a:rPr lang="zh-CN" altLang="en-US" dirty="0">
                <a:latin typeface="Microsoft YaHei"/>
                <a:ea typeface="Microsoft YaHei"/>
                <a:cs typeface="+mn-ea"/>
              </a:rPr>
              <a:t>采用与</a:t>
            </a:r>
            <a:r>
              <a:rPr lang="en-US" altLang="zh-CN" dirty="0" err="1">
                <a:latin typeface="Microsoft YaHei"/>
                <a:ea typeface="Microsoft YaHei"/>
                <a:cs typeface="+mn-ea"/>
              </a:rPr>
              <a:t>RoBERTa</a:t>
            </a:r>
            <a:r>
              <a:rPr lang="zh-CN" altLang="en-US" dirty="0">
                <a:latin typeface="Microsoft YaHei"/>
                <a:ea typeface="Microsoft YaHei"/>
                <a:cs typeface="+mn-ea"/>
              </a:rPr>
              <a:t>一样的分词器</a:t>
            </a:r>
            <a:endParaRPr kumimoji="0" lang="zh-CN" altLang="en-US" sz="1800" b="0" i="0" u="none" strike="noStrike" kern="1200" cap="none" spc="0" normalizeH="0" baseline="0" noProof="0" dirty="0">
              <a:ln>
                <a:noFill/>
              </a:ln>
              <a:solidFill>
                <a:prstClr val="black"/>
              </a:solidFill>
              <a:effectLst/>
              <a:uLnTx/>
              <a:uFillTx/>
              <a:latin typeface="微软雅黑"/>
              <a:ea typeface="Microsoft YaHei"/>
              <a:cs typeface="+mn-ea"/>
            </a:endParaRPr>
          </a:p>
        </p:txBody>
      </p:sp>
      <p:sp>
        <p:nvSpPr>
          <p:cNvPr id="47" name="文本框 46">
            <a:extLst>
              <a:ext uri="{FF2B5EF4-FFF2-40B4-BE49-F238E27FC236}">
                <a16:creationId xmlns:a16="http://schemas.microsoft.com/office/drawing/2014/main" id="{1A792DBA-DE14-4085-B926-61234F05E583}"/>
              </a:ext>
            </a:extLst>
          </p:cNvPr>
          <p:cNvSpPr txBox="1"/>
          <p:nvPr/>
        </p:nvSpPr>
        <p:spPr>
          <a:xfrm>
            <a:off x="8188962" y="1557878"/>
            <a:ext cx="3342640" cy="1137556"/>
          </a:xfrm>
          <a:prstGeom prst="rect">
            <a:avLst/>
          </a:prstGeom>
          <a:noFill/>
        </p:spPr>
        <p:txBody>
          <a:bodyPr wrap="square" rtlCol="0">
            <a:spAutoFit/>
          </a:bodyPr>
          <a:lstStyle>
            <a:defPPr>
              <a:defRPr lang="zh-CN"/>
            </a:defPPr>
            <a:lvl1pPr marR="0" lvl="0" indent="0" algn="ctr" fontAlgn="auto">
              <a:lnSpc>
                <a:spcPct val="130000"/>
              </a:lnSpc>
              <a:spcBef>
                <a:spcPts val="0"/>
              </a:spcBef>
              <a:spcAft>
                <a:spcPts val="0"/>
              </a:spcAft>
              <a:buClrTx/>
              <a:buSzTx/>
              <a:buFontTx/>
              <a:buNone/>
              <a:tabLst/>
              <a:defRPr kumimoji="0" b="0" i="0" u="none" strike="noStrike" cap="none" spc="0" normalizeH="0" baseline="0">
                <a:ln>
                  <a:noFill/>
                </a:ln>
                <a:solidFill>
                  <a:prstClr val="black"/>
                </a:solidFill>
                <a:effectLst/>
                <a:uLnTx/>
                <a:uFillTx/>
                <a:latin typeface="微软雅黑"/>
                <a:ea typeface="微软雅黑"/>
              </a:defRPr>
            </a:lvl1pPr>
          </a:lstStyle>
          <a:p>
            <a:pPr marL="0" marR="0" lvl="0" indent="0" algn="ctr" defTabSz="914400" rtl="0" eaLnBrk="1" fontAlgn="auto" latinLnBrk="0" hangingPunct="1">
              <a:lnSpc>
                <a:spcPct val="130000"/>
              </a:lnSpc>
              <a:spcBef>
                <a:spcPts val="0"/>
              </a:spcBef>
              <a:spcAft>
                <a:spcPts val="0"/>
              </a:spcAft>
              <a:buClrTx/>
              <a:buSzTx/>
              <a:buFontTx/>
              <a:buNone/>
              <a:tabLst/>
              <a:defRPr/>
            </a:pPr>
            <a:r>
              <a:rPr lang="zh-CN" altLang="en-US" dirty="0">
                <a:latin typeface="Microsoft YaHei"/>
                <a:ea typeface="Microsoft YaHei"/>
                <a:cs typeface="+mn-ea"/>
              </a:rPr>
              <a:t>采用抽象语法树处理代码数据</a:t>
            </a:r>
            <a:endParaRPr kumimoji="0" lang="zh-CN" altLang="en-US" sz="1800" b="0" i="0" u="none" strike="noStrike" kern="1200" cap="none" spc="0" normalizeH="0" baseline="0" noProof="0" dirty="0">
              <a:ln>
                <a:noFill/>
              </a:ln>
              <a:solidFill>
                <a:prstClr val="black"/>
              </a:solidFill>
              <a:effectLst/>
              <a:uLnTx/>
              <a:uFillTx/>
              <a:latin typeface="微软雅黑"/>
              <a:ea typeface="Microsoft YaHei"/>
              <a:cs typeface="+mn-ea"/>
            </a:endParaRPr>
          </a:p>
          <a:p>
            <a:pPr marL="0" marR="0" lvl="0" indent="0" algn="ctr" defTabSz="914400" rtl="0" eaLnBrk="1" fontAlgn="auto" latinLnBrk="0" hangingPunct="1">
              <a:lnSpc>
                <a:spcPct val="130000"/>
              </a:lnSpc>
              <a:spcBef>
                <a:spcPts val="0"/>
              </a:spcBef>
              <a:spcAft>
                <a:spcPts val="0"/>
              </a:spcAft>
              <a:buClrTx/>
              <a:buSzTx/>
              <a:buFontTx/>
              <a:buNone/>
              <a:tabLst/>
              <a:defRPr/>
            </a:pPr>
            <a:r>
              <a:rPr lang="zh-CN" altLang="en-US" dirty="0">
                <a:latin typeface="Microsoft YaHei"/>
                <a:ea typeface="Microsoft YaHei"/>
                <a:cs typeface="+mn-ea"/>
              </a:rPr>
              <a:t>采用</a:t>
            </a:r>
            <a:r>
              <a:rPr lang="en-US" altLang="zh-CN" dirty="0">
                <a:latin typeface="Microsoft YaHei"/>
                <a:ea typeface="Microsoft YaHei"/>
                <a:cs typeface="+mn-ea"/>
              </a:rPr>
              <a:t>BERT,</a:t>
            </a:r>
            <a:r>
              <a:rPr lang="zh-CN" altLang="en-US" dirty="0">
                <a:latin typeface="Microsoft YaHei"/>
                <a:ea typeface="Microsoft YaHei"/>
                <a:cs typeface="+mn-ea"/>
              </a:rPr>
              <a:t> </a:t>
            </a:r>
            <a:r>
              <a:rPr lang="en-US" altLang="zh-CN" dirty="0">
                <a:latin typeface="Microsoft YaHei"/>
                <a:ea typeface="Microsoft YaHei"/>
                <a:cs typeface="+mn-ea"/>
              </a:rPr>
              <a:t>GPT</a:t>
            </a:r>
            <a:r>
              <a:rPr lang="zh-CN" altLang="en-US" dirty="0">
                <a:latin typeface="Microsoft YaHei"/>
                <a:ea typeface="Microsoft YaHei"/>
                <a:cs typeface="+mn-ea"/>
              </a:rPr>
              <a:t>和</a:t>
            </a:r>
            <a:r>
              <a:rPr lang="en-US" altLang="zh-CN" dirty="0">
                <a:latin typeface="Microsoft YaHei"/>
                <a:ea typeface="Microsoft YaHei"/>
                <a:cs typeface="+mn-ea"/>
              </a:rPr>
              <a:t>BART</a:t>
            </a:r>
          </a:p>
          <a:p>
            <a:pPr marL="0" marR="0" lvl="0" indent="0" algn="ctr" defTabSz="914400" rtl="0" eaLnBrk="1" fontAlgn="auto" latinLnBrk="0" hangingPunct="1">
              <a:lnSpc>
                <a:spcPct val="130000"/>
              </a:lnSpc>
              <a:spcBef>
                <a:spcPts val="0"/>
              </a:spcBef>
              <a:spcAft>
                <a:spcPts val="0"/>
              </a:spcAft>
              <a:buClrTx/>
              <a:buSzTx/>
              <a:buFontTx/>
              <a:buNone/>
              <a:tabLst/>
              <a:defRPr/>
            </a:pPr>
            <a:r>
              <a:rPr lang="zh-CN" altLang="en-US" dirty="0">
                <a:latin typeface="Microsoft YaHei"/>
                <a:ea typeface="Microsoft YaHei"/>
                <a:cs typeface="+mn-ea"/>
              </a:rPr>
              <a:t>的</a:t>
            </a:r>
            <a:r>
              <a:rPr kumimoji="0" lang="zh-CN" altLang="en-US" sz="1800" b="0" i="0" u="none" strike="noStrike" kern="1200" cap="none" spc="0" normalizeH="0" baseline="0" noProof="0" dirty="0">
                <a:ln>
                  <a:noFill/>
                </a:ln>
                <a:solidFill>
                  <a:prstClr val="black"/>
                </a:solidFill>
                <a:effectLst/>
                <a:uLnTx/>
                <a:uFillTx/>
                <a:latin typeface="Microsoft YaHei"/>
                <a:ea typeface="Microsoft YaHei"/>
                <a:cs typeface="+mn-ea"/>
              </a:rPr>
              <a:t>预训练任务</a:t>
            </a:r>
            <a:endParaRPr kumimoji="0" lang="zh-CN" altLang="en-US" sz="1800" b="0" i="0" u="none" strike="noStrike" kern="1200" cap="none" spc="0" normalizeH="0" baseline="0" noProof="0" dirty="0">
              <a:ln>
                <a:noFill/>
              </a:ln>
              <a:solidFill>
                <a:prstClr val="black"/>
              </a:solidFill>
              <a:effectLst/>
              <a:uLnTx/>
              <a:uFillTx/>
              <a:latin typeface="微软雅黑"/>
              <a:ea typeface="Microsoft YaHei"/>
              <a:cs typeface="+mn-ea"/>
            </a:endParaRPr>
          </a:p>
        </p:txBody>
      </p:sp>
      <p:sp>
        <p:nvSpPr>
          <p:cNvPr id="54" name="文本框 53">
            <a:extLst>
              <a:ext uri="{FF2B5EF4-FFF2-40B4-BE49-F238E27FC236}">
                <a16:creationId xmlns:a16="http://schemas.microsoft.com/office/drawing/2014/main" id="{09D79B5D-8DF0-4BCF-9012-0F2E6EEC76E2}"/>
              </a:ext>
            </a:extLst>
          </p:cNvPr>
          <p:cNvSpPr txBox="1"/>
          <p:nvPr/>
        </p:nvSpPr>
        <p:spPr>
          <a:xfrm>
            <a:off x="4424680" y="1557878"/>
            <a:ext cx="3342640" cy="1137556"/>
          </a:xfrm>
          <a:prstGeom prst="rect">
            <a:avLst/>
          </a:prstGeom>
          <a:noFill/>
        </p:spPr>
        <p:txBody>
          <a:bodyPr wrap="square" rtlCol="0">
            <a:spAutoFit/>
          </a:bodyPr>
          <a:lstStyle>
            <a:defPPr>
              <a:defRPr lang="zh-CN"/>
            </a:defPPr>
            <a:lvl1pPr marR="0" lvl="0" indent="0" algn="ctr" fontAlgn="auto">
              <a:lnSpc>
                <a:spcPct val="130000"/>
              </a:lnSpc>
              <a:spcBef>
                <a:spcPts val="0"/>
              </a:spcBef>
              <a:spcAft>
                <a:spcPts val="0"/>
              </a:spcAft>
              <a:buClrTx/>
              <a:buSzTx/>
              <a:buFontTx/>
              <a:buNone/>
              <a:tabLst/>
              <a:defRPr kumimoji="0" b="0" i="0" u="none" strike="noStrike" cap="none" spc="0" normalizeH="0" baseline="0">
                <a:ln>
                  <a:noFill/>
                </a:ln>
                <a:solidFill>
                  <a:prstClr val="black"/>
                </a:solidFill>
                <a:effectLst/>
                <a:uLnTx/>
                <a:uFillTx/>
                <a:latin typeface="微软雅黑"/>
                <a:ea typeface="微软雅黑"/>
              </a:defRPr>
            </a:lvl1pPr>
          </a:lstStyle>
          <a:p>
            <a:pPr marL="0" marR="0" lvl="0" indent="0" algn="ctr" defTabSz="914400" rtl="0" eaLnBrk="1" fontAlgn="auto" latinLnBrk="0" hangingPunct="1">
              <a:lnSpc>
                <a:spcPct val="130000"/>
              </a:lnSpc>
              <a:spcBef>
                <a:spcPts val="0"/>
              </a:spcBef>
              <a:spcAft>
                <a:spcPts val="0"/>
              </a:spcAft>
              <a:buClrTx/>
              <a:buSzTx/>
              <a:buFontTx/>
              <a:buNone/>
              <a:tabLst/>
              <a:defRPr/>
            </a:pPr>
            <a:r>
              <a:rPr lang="zh-CN" altLang="en-US" dirty="0">
                <a:ea typeface="Microsoft YaHei"/>
                <a:cs typeface="+mn-ea"/>
              </a:rPr>
              <a:t>采用</a:t>
            </a:r>
            <a:r>
              <a:rPr lang="en-US" altLang="zh-CN" dirty="0">
                <a:ea typeface="Microsoft YaHei"/>
                <a:cs typeface="+mn-ea"/>
              </a:rPr>
              <a:t>DFG</a:t>
            </a:r>
            <a:r>
              <a:rPr lang="zh-CN" altLang="en-US" dirty="0">
                <a:ea typeface="Microsoft YaHei"/>
                <a:cs typeface="+mn-ea"/>
              </a:rPr>
              <a:t>数据流图</a:t>
            </a:r>
            <a:endParaRPr lang="en-US" altLang="zh-CN" dirty="0">
              <a:ea typeface="Microsoft YaHei"/>
              <a:cs typeface="+mn-ea"/>
            </a:endParaRPr>
          </a:p>
          <a:p>
            <a:pPr marL="0" marR="0" lvl="0" indent="0" algn="ctr" defTabSz="914400" rtl="0" eaLnBrk="1" fontAlgn="auto" latinLnBrk="0" hangingPunct="1">
              <a:lnSpc>
                <a:spcPct val="130000"/>
              </a:lnSpc>
              <a:spcBef>
                <a:spcPts val="0"/>
              </a:spcBef>
              <a:spcAft>
                <a:spcPts val="0"/>
              </a:spcAft>
              <a:buClrTx/>
              <a:buSzTx/>
              <a:buFontTx/>
              <a:buNone/>
              <a:tabLst/>
              <a:defRPr/>
            </a:pPr>
            <a:r>
              <a:rPr lang="en-US" altLang="zh-CN" dirty="0">
                <a:ea typeface="Microsoft YaHei"/>
                <a:cs typeface="+mn-ea"/>
              </a:rPr>
              <a:t>MRR</a:t>
            </a:r>
            <a:r>
              <a:rPr lang="zh-CN" altLang="en-US" dirty="0">
                <a:ea typeface="Microsoft YaHei"/>
                <a:cs typeface="+mn-ea"/>
              </a:rPr>
              <a:t>指标超越</a:t>
            </a:r>
            <a:r>
              <a:rPr lang="en-US" altLang="zh-CN" dirty="0">
                <a:ea typeface="Microsoft YaHei"/>
                <a:cs typeface="+mn-ea"/>
              </a:rPr>
              <a:t>CodeBERT</a:t>
            </a:r>
          </a:p>
          <a:p>
            <a:pPr marL="0" marR="0" lvl="0" indent="0" algn="ctr" defTabSz="914400" rtl="0" eaLnBrk="1" fontAlgn="auto" latinLnBrk="0" hangingPunct="1">
              <a:lnSpc>
                <a:spcPct val="13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微软雅黑"/>
                <a:ea typeface="Microsoft YaHei"/>
                <a:cs typeface="+mn-ea"/>
              </a:rPr>
              <a:t>额外增加“边预测”训练任务</a:t>
            </a:r>
          </a:p>
        </p:txBody>
      </p:sp>
      <p:grpSp>
        <p:nvGrpSpPr>
          <p:cNvPr id="14" name="组合 13">
            <a:extLst>
              <a:ext uri="{FF2B5EF4-FFF2-40B4-BE49-F238E27FC236}">
                <a16:creationId xmlns:a16="http://schemas.microsoft.com/office/drawing/2014/main" id="{4AB1B054-97A7-4103-9458-924CA75CC6F1}"/>
              </a:ext>
            </a:extLst>
          </p:cNvPr>
          <p:cNvGrpSpPr/>
          <p:nvPr/>
        </p:nvGrpSpPr>
        <p:grpSpPr>
          <a:xfrm>
            <a:off x="1325234" y="3452838"/>
            <a:ext cx="2012326" cy="2012326"/>
            <a:chOff x="1279514" y="3407118"/>
            <a:chExt cx="2103766" cy="2103766"/>
          </a:xfrm>
        </p:grpSpPr>
        <p:sp>
          <p:nvSpPr>
            <p:cNvPr id="74" name="弧形 73">
              <a:extLst>
                <a:ext uri="{FF2B5EF4-FFF2-40B4-BE49-F238E27FC236}">
                  <a16:creationId xmlns:a16="http://schemas.microsoft.com/office/drawing/2014/main" id="{FF7D9CEF-5797-4F5A-ADA9-04D5CAD642D2}"/>
                </a:ext>
              </a:extLst>
            </p:cNvPr>
            <p:cNvSpPr/>
            <p:nvPr/>
          </p:nvSpPr>
          <p:spPr>
            <a:xfrm rot="1401336">
              <a:off x="1379197" y="3506801"/>
              <a:ext cx="1904400" cy="1904400"/>
            </a:xfrm>
            <a:prstGeom prst="arc">
              <a:avLst>
                <a:gd name="adj1" fmla="val 1694850"/>
                <a:gd name="adj2" fmla="val 4321068"/>
              </a:avLst>
            </a:prstGeom>
            <a:ln w="190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10" name="弧形 9">
              <a:extLst>
                <a:ext uri="{FF2B5EF4-FFF2-40B4-BE49-F238E27FC236}">
                  <a16:creationId xmlns:a16="http://schemas.microsoft.com/office/drawing/2014/main" id="{67F1A32A-6977-4186-ABA3-F6BFACDAE5E2}"/>
                </a:ext>
              </a:extLst>
            </p:cNvPr>
            <p:cNvSpPr/>
            <p:nvPr/>
          </p:nvSpPr>
          <p:spPr>
            <a:xfrm rot="1401336">
              <a:off x="1379197" y="3506801"/>
              <a:ext cx="1904400" cy="1904400"/>
            </a:xfrm>
            <a:prstGeom prst="arc">
              <a:avLst>
                <a:gd name="adj1" fmla="val 17881533"/>
                <a:gd name="adj2" fmla="val 0"/>
              </a:avLst>
            </a:prstGeom>
            <a:ln w="190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59" name="弧形 58">
              <a:extLst>
                <a:ext uri="{FF2B5EF4-FFF2-40B4-BE49-F238E27FC236}">
                  <a16:creationId xmlns:a16="http://schemas.microsoft.com/office/drawing/2014/main" id="{6E46E8E1-5D4F-473E-BA37-EC93E848480B}"/>
                </a:ext>
              </a:extLst>
            </p:cNvPr>
            <p:cNvSpPr/>
            <p:nvPr/>
          </p:nvSpPr>
          <p:spPr>
            <a:xfrm rot="3733713">
              <a:off x="1379197" y="3506801"/>
              <a:ext cx="1904400" cy="1904400"/>
            </a:xfrm>
            <a:prstGeom prst="arc">
              <a:avLst>
                <a:gd name="adj1" fmla="val 20007138"/>
                <a:gd name="adj2" fmla="val 0"/>
              </a:avLst>
            </a:prstGeom>
            <a:ln w="571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69" name="弧形 68">
              <a:extLst>
                <a:ext uri="{FF2B5EF4-FFF2-40B4-BE49-F238E27FC236}">
                  <a16:creationId xmlns:a16="http://schemas.microsoft.com/office/drawing/2014/main" id="{60BECDE7-0C92-490D-B65F-EC3617E11704}"/>
                </a:ext>
              </a:extLst>
            </p:cNvPr>
            <p:cNvSpPr/>
            <p:nvPr/>
          </p:nvSpPr>
          <p:spPr>
            <a:xfrm rot="16825714">
              <a:off x="1379197" y="3506801"/>
              <a:ext cx="1904400" cy="1904400"/>
            </a:xfrm>
            <a:prstGeom prst="arc">
              <a:avLst>
                <a:gd name="adj1" fmla="val 16200000"/>
                <a:gd name="adj2" fmla="val 1480403"/>
              </a:avLst>
            </a:prstGeom>
            <a:ln w="190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55" name="弧形 54">
              <a:extLst>
                <a:ext uri="{FF2B5EF4-FFF2-40B4-BE49-F238E27FC236}">
                  <a16:creationId xmlns:a16="http://schemas.microsoft.com/office/drawing/2014/main" id="{83C01822-71BB-4D37-A1B4-ED7A2244F7AC}"/>
                </a:ext>
              </a:extLst>
            </p:cNvPr>
            <p:cNvSpPr/>
            <p:nvPr/>
          </p:nvSpPr>
          <p:spPr>
            <a:xfrm rot="10800000">
              <a:off x="1379197" y="3506801"/>
              <a:ext cx="1904400" cy="1904400"/>
            </a:xfrm>
            <a:prstGeom prst="arc">
              <a:avLst>
                <a:gd name="adj1" fmla="val 16200000"/>
                <a:gd name="adj2" fmla="val 19917439"/>
              </a:avLst>
            </a:prstGeom>
            <a:ln w="571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62" name="弧形 61">
              <a:extLst>
                <a:ext uri="{FF2B5EF4-FFF2-40B4-BE49-F238E27FC236}">
                  <a16:creationId xmlns:a16="http://schemas.microsoft.com/office/drawing/2014/main" id="{2461A45A-2C44-4E43-AF2D-8CCF15A44106}"/>
                </a:ext>
              </a:extLst>
            </p:cNvPr>
            <p:cNvSpPr/>
            <p:nvPr/>
          </p:nvSpPr>
          <p:spPr>
            <a:xfrm rot="16958775">
              <a:off x="1379197" y="3506801"/>
              <a:ext cx="1904400" cy="1904400"/>
            </a:xfrm>
            <a:prstGeom prst="arc">
              <a:avLst>
                <a:gd name="adj1" fmla="val 16832099"/>
                <a:gd name="adj2" fmla="val 0"/>
              </a:avLst>
            </a:prstGeom>
            <a:ln w="571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Arial"/>
                <a:ea typeface="Microsoft YaHei"/>
                <a:cs typeface="+mn-cs"/>
              </a:endParaRPr>
            </a:p>
          </p:txBody>
        </p:sp>
        <p:sp>
          <p:nvSpPr>
            <p:cNvPr id="70" name="弧形 69">
              <a:extLst>
                <a:ext uri="{FF2B5EF4-FFF2-40B4-BE49-F238E27FC236}">
                  <a16:creationId xmlns:a16="http://schemas.microsoft.com/office/drawing/2014/main" id="{AB87E03C-D680-45B2-8B0A-FF7E397C29DD}"/>
                </a:ext>
              </a:extLst>
            </p:cNvPr>
            <p:cNvSpPr/>
            <p:nvPr/>
          </p:nvSpPr>
          <p:spPr>
            <a:xfrm>
              <a:off x="1279514" y="3407118"/>
              <a:ext cx="2103766" cy="2103766"/>
            </a:xfrm>
            <a:prstGeom prst="arc">
              <a:avLst>
                <a:gd name="adj1" fmla="val 17966248"/>
                <a:gd name="adj2" fmla="val 19673009"/>
              </a:avLst>
            </a:prstGeom>
            <a:ln w="190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71" name="弧形 70">
              <a:extLst>
                <a:ext uri="{FF2B5EF4-FFF2-40B4-BE49-F238E27FC236}">
                  <a16:creationId xmlns:a16="http://schemas.microsoft.com/office/drawing/2014/main" id="{92A01576-634F-49A4-B14E-FBE26CF4086F}"/>
                </a:ext>
              </a:extLst>
            </p:cNvPr>
            <p:cNvSpPr/>
            <p:nvPr/>
          </p:nvSpPr>
          <p:spPr>
            <a:xfrm>
              <a:off x="1279514" y="3407118"/>
              <a:ext cx="2103766" cy="2103766"/>
            </a:xfrm>
            <a:prstGeom prst="arc">
              <a:avLst>
                <a:gd name="adj1" fmla="val 9043626"/>
                <a:gd name="adj2" fmla="val 11851278"/>
              </a:avLst>
            </a:prstGeom>
            <a:ln w="190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72" name="弧形 71">
              <a:extLst>
                <a:ext uri="{FF2B5EF4-FFF2-40B4-BE49-F238E27FC236}">
                  <a16:creationId xmlns:a16="http://schemas.microsoft.com/office/drawing/2014/main" id="{932D3282-04E3-4AA2-BF09-8749FDDAF3BD}"/>
                </a:ext>
              </a:extLst>
            </p:cNvPr>
            <p:cNvSpPr/>
            <p:nvPr/>
          </p:nvSpPr>
          <p:spPr>
            <a:xfrm>
              <a:off x="1279514" y="3407118"/>
              <a:ext cx="2103766" cy="2103766"/>
            </a:xfrm>
            <a:prstGeom prst="arc">
              <a:avLst>
                <a:gd name="adj1" fmla="val 20819749"/>
                <a:gd name="adj2" fmla="val 2417885"/>
              </a:avLst>
            </a:prstGeom>
            <a:ln w="190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73" name="弧形 72">
              <a:extLst>
                <a:ext uri="{FF2B5EF4-FFF2-40B4-BE49-F238E27FC236}">
                  <a16:creationId xmlns:a16="http://schemas.microsoft.com/office/drawing/2014/main" id="{B8ADC447-1AEA-4E51-AC85-EB13C988DC7E}"/>
                </a:ext>
              </a:extLst>
            </p:cNvPr>
            <p:cNvSpPr/>
            <p:nvPr/>
          </p:nvSpPr>
          <p:spPr>
            <a:xfrm>
              <a:off x="1279514" y="3407118"/>
              <a:ext cx="2103766" cy="2103766"/>
            </a:xfrm>
            <a:prstGeom prst="arc">
              <a:avLst>
                <a:gd name="adj1" fmla="val 4340879"/>
                <a:gd name="adj2" fmla="val 7249524"/>
              </a:avLst>
            </a:prstGeom>
            <a:ln w="190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grpSp>
      <p:sp>
        <p:nvSpPr>
          <p:cNvPr id="12" name="等腰三角形 11">
            <a:extLst>
              <a:ext uri="{FF2B5EF4-FFF2-40B4-BE49-F238E27FC236}">
                <a16:creationId xmlns:a16="http://schemas.microsoft.com/office/drawing/2014/main" id="{C68AD78D-1074-4D90-91B3-AD95B70F040B}"/>
              </a:ext>
            </a:extLst>
          </p:cNvPr>
          <p:cNvSpPr/>
          <p:nvPr/>
        </p:nvSpPr>
        <p:spPr>
          <a:xfrm>
            <a:off x="2194237" y="3041799"/>
            <a:ext cx="274320" cy="236483"/>
          </a:xfrm>
          <a:prstGeom prst="triangle">
            <a:avLst/>
          </a:prstGeom>
          <a:solidFill>
            <a:schemeClr val="accent2"/>
          </a:solidFill>
          <a:ln w="12700">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23" name="矩形 22">
            <a:extLst>
              <a:ext uri="{FF2B5EF4-FFF2-40B4-BE49-F238E27FC236}">
                <a16:creationId xmlns:a16="http://schemas.microsoft.com/office/drawing/2014/main" id="{3BDBC91C-7A0E-42D6-9288-3A4968A32B71}"/>
              </a:ext>
            </a:extLst>
          </p:cNvPr>
          <p:cNvSpPr/>
          <p:nvPr/>
        </p:nvSpPr>
        <p:spPr>
          <a:xfrm>
            <a:off x="1584960" y="4417695"/>
            <a:ext cx="1493520" cy="23256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Microsoft YaHei"/>
              <a:cs typeface="+mn-ea"/>
            </a:endParaRPr>
          </a:p>
        </p:txBody>
      </p:sp>
      <p:sp>
        <p:nvSpPr>
          <p:cNvPr id="24" name="文本框 23">
            <a:extLst>
              <a:ext uri="{FF2B5EF4-FFF2-40B4-BE49-F238E27FC236}">
                <a16:creationId xmlns:a16="http://schemas.microsoft.com/office/drawing/2014/main" id="{F4A4DF87-6A6F-423A-94DA-F9BDD1366E6A}"/>
              </a:ext>
            </a:extLst>
          </p:cNvPr>
          <p:cNvSpPr txBox="1"/>
          <p:nvPr/>
        </p:nvSpPr>
        <p:spPr>
          <a:xfrm>
            <a:off x="1379843" y="4204430"/>
            <a:ext cx="1903754"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000" b="1" dirty="0">
                <a:solidFill>
                  <a:srgbClr val="445437"/>
                </a:solidFill>
                <a:latin typeface="Arial"/>
                <a:ea typeface="Microsoft YaHei"/>
                <a:cs typeface="+mn-ea"/>
              </a:rPr>
              <a:t>CodeBERT</a:t>
            </a:r>
            <a:endParaRPr kumimoji="0" lang="zh-CN" altLang="en-US" sz="2000" b="1" i="0" u="none" strike="noStrike" kern="1200" cap="none" spc="0" normalizeH="0" baseline="0" noProof="0" dirty="0">
              <a:ln>
                <a:noFill/>
              </a:ln>
              <a:solidFill>
                <a:srgbClr val="445437"/>
              </a:solidFill>
              <a:effectLst/>
              <a:uLnTx/>
              <a:uFillTx/>
              <a:latin typeface="Arial"/>
              <a:ea typeface="Microsoft YaHei"/>
              <a:cs typeface="+mn-ea"/>
            </a:endParaRPr>
          </a:p>
        </p:txBody>
      </p:sp>
      <p:grpSp>
        <p:nvGrpSpPr>
          <p:cNvPr id="272" name="组合 271">
            <a:extLst>
              <a:ext uri="{FF2B5EF4-FFF2-40B4-BE49-F238E27FC236}">
                <a16:creationId xmlns:a16="http://schemas.microsoft.com/office/drawing/2014/main" id="{DD1C2FAC-A150-4E97-B4DB-0AB9A9AE8965}"/>
              </a:ext>
            </a:extLst>
          </p:cNvPr>
          <p:cNvGrpSpPr>
            <a:grpSpLocks noChangeAspect="1"/>
          </p:cNvGrpSpPr>
          <p:nvPr/>
        </p:nvGrpSpPr>
        <p:grpSpPr>
          <a:xfrm>
            <a:off x="4896680" y="3248078"/>
            <a:ext cx="2396906" cy="2421844"/>
            <a:chOff x="1279514" y="3407118"/>
            <a:chExt cx="2103766" cy="2103766"/>
          </a:xfrm>
        </p:grpSpPr>
        <p:sp>
          <p:nvSpPr>
            <p:cNvPr id="276" name="弧形 275">
              <a:extLst>
                <a:ext uri="{FF2B5EF4-FFF2-40B4-BE49-F238E27FC236}">
                  <a16:creationId xmlns:a16="http://schemas.microsoft.com/office/drawing/2014/main" id="{1459137D-6942-41EC-BAE9-D1FB9F67E895}"/>
                </a:ext>
              </a:extLst>
            </p:cNvPr>
            <p:cNvSpPr/>
            <p:nvPr/>
          </p:nvSpPr>
          <p:spPr>
            <a:xfrm rot="1401336">
              <a:off x="1379197" y="3506801"/>
              <a:ext cx="1904400" cy="1904400"/>
            </a:xfrm>
            <a:prstGeom prst="arc">
              <a:avLst>
                <a:gd name="adj1" fmla="val 1694850"/>
                <a:gd name="adj2" fmla="val 4321068"/>
              </a:avLst>
            </a:prstGeom>
            <a:ln w="190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277" name="弧形 276">
              <a:extLst>
                <a:ext uri="{FF2B5EF4-FFF2-40B4-BE49-F238E27FC236}">
                  <a16:creationId xmlns:a16="http://schemas.microsoft.com/office/drawing/2014/main" id="{B571D24D-84F5-45FF-87F7-3906F7880F1E}"/>
                </a:ext>
              </a:extLst>
            </p:cNvPr>
            <p:cNvSpPr/>
            <p:nvPr/>
          </p:nvSpPr>
          <p:spPr>
            <a:xfrm rot="1401336">
              <a:off x="1379197" y="3506801"/>
              <a:ext cx="1904400" cy="1904400"/>
            </a:xfrm>
            <a:prstGeom prst="arc">
              <a:avLst>
                <a:gd name="adj1" fmla="val 17881533"/>
                <a:gd name="adj2" fmla="val 0"/>
              </a:avLst>
            </a:prstGeom>
            <a:ln w="190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278" name="弧形 277">
              <a:extLst>
                <a:ext uri="{FF2B5EF4-FFF2-40B4-BE49-F238E27FC236}">
                  <a16:creationId xmlns:a16="http://schemas.microsoft.com/office/drawing/2014/main" id="{FBB7C8B6-2CDA-43DD-8885-D4281A272095}"/>
                </a:ext>
              </a:extLst>
            </p:cNvPr>
            <p:cNvSpPr/>
            <p:nvPr/>
          </p:nvSpPr>
          <p:spPr>
            <a:xfrm rot="3733713">
              <a:off x="1379197" y="3506801"/>
              <a:ext cx="1904400" cy="1904400"/>
            </a:xfrm>
            <a:prstGeom prst="arc">
              <a:avLst>
                <a:gd name="adj1" fmla="val 20007138"/>
                <a:gd name="adj2" fmla="val 0"/>
              </a:avLst>
            </a:prstGeom>
            <a:ln w="571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279" name="弧形 278">
              <a:extLst>
                <a:ext uri="{FF2B5EF4-FFF2-40B4-BE49-F238E27FC236}">
                  <a16:creationId xmlns:a16="http://schemas.microsoft.com/office/drawing/2014/main" id="{C9A3CEDE-FB64-40ED-9DAC-674FAA1D8841}"/>
                </a:ext>
              </a:extLst>
            </p:cNvPr>
            <p:cNvSpPr/>
            <p:nvPr/>
          </p:nvSpPr>
          <p:spPr>
            <a:xfrm rot="16825714">
              <a:off x="1379197" y="3506801"/>
              <a:ext cx="1904400" cy="1904400"/>
            </a:xfrm>
            <a:prstGeom prst="arc">
              <a:avLst>
                <a:gd name="adj1" fmla="val 16200000"/>
                <a:gd name="adj2" fmla="val 1480403"/>
              </a:avLst>
            </a:prstGeom>
            <a:ln w="190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280" name="弧形 279">
              <a:extLst>
                <a:ext uri="{FF2B5EF4-FFF2-40B4-BE49-F238E27FC236}">
                  <a16:creationId xmlns:a16="http://schemas.microsoft.com/office/drawing/2014/main" id="{8B99A6DD-8CDA-4D0E-A14B-E448B6586C10}"/>
                </a:ext>
              </a:extLst>
            </p:cNvPr>
            <p:cNvSpPr/>
            <p:nvPr/>
          </p:nvSpPr>
          <p:spPr>
            <a:xfrm rot="10800000">
              <a:off x="1379197" y="3506801"/>
              <a:ext cx="1904400" cy="1904400"/>
            </a:xfrm>
            <a:prstGeom prst="arc">
              <a:avLst>
                <a:gd name="adj1" fmla="val 16200000"/>
                <a:gd name="adj2" fmla="val 19917439"/>
              </a:avLst>
            </a:prstGeom>
            <a:ln w="571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281" name="弧形 280">
              <a:extLst>
                <a:ext uri="{FF2B5EF4-FFF2-40B4-BE49-F238E27FC236}">
                  <a16:creationId xmlns:a16="http://schemas.microsoft.com/office/drawing/2014/main" id="{FB5FF50F-946D-49A4-994D-02A40FF26BB8}"/>
                </a:ext>
              </a:extLst>
            </p:cNvPr>
            <p:cNvSpPr/>
            <p:nvPr/>
          </p:nvSpPr>
          <p:spPr>
            <a:xfrm rot="16958775">
              <a:off x="1379197" y="3506801"/>
              <a:ext cx="1904400" cy="1904400"/>
            </a:xfrm>
            <a:prstGeom prst="arc">
              <a:avLst>
                <a:gd name="adj1" fmla="val 16832099"/>
                <a:gd name="adj2" fmla="val 0"/>
              </a:avLst>
            </a:prstGeom>
            <a:ln w="571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Arial"/>
                <a:ea typeface="Microsoft YaHei"/>
                <a:cs typeface="+mn-cs"/>
              </a:endParaRPr>
            </a:p>
          </p:txBody>
        </p:sp>
        <p:sp>
          <p:nvSpPr>
            <p:cNvPr id="282" name="弧形 281">
              <a:extLst>
                <a:ext uri="{FF2B5EF4-FFF2-40B4-BE49-F238E27FC236}">
                  <a16:creationId xmlns:a16="http://schemas.microsoft.com/office/drawing/2014/main" id="{D7BE1658-4A20-43A0-B69A-41A65145444F}"/>
                </a:ext>
              </a:extLst>
            </p:cNvPr>
            <p:cNvSpPr/>
            <p:nvPr/>
          </p:nvSpPr>
          <p:spPr>
            <a:xfrm>
              <a:off x="1279514" y="3407118"/>
              <a:ext cx="2103766" cy="2103766"/>
            </a:xfrm>
            <a:prstGeom prst="arc">
              <a:avLst>
                <a:gd name="adj1" fmla="val 17966248"/>
                <a:gd name="adj2" fmla="val 19673009"/>
              </a:avLst>
            </a:prstGeom>
            <a:ln w="190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283" name="弧形 282">
              <a:extLst>
                <a:ext uri="{FF2B5EF4-FFF2-40B4-BE49-F238E27FC236}">
                  <a16:creationId xmlns:a16="http://schemas.microsoft.com/office/drawing/2014/main" id="{0327E4F8-5511-4303-B648-6E135E6BB3F0}"/>
                </a:ext>
              </a:extLst>
            </p:cNvPr>
            <p:cNvSpPr/>
            <p:nvPr/>
          </p:nvSpPr>
          <p:spPr>
            <a:xfrm>
              <a:off x="1279514" y="3407118"/>
              <a:ext cx="2103766" cy="2103766"/>
            </a:xfrm>
            <a:prstGeom prst="arc">
              <a:avLst>
                <a:gd name="adj1" fmla="val 9043626"/>
                <a:gd name="adj2" fmla="val 11851278"/>
              </a:avLst>
            </a:prstGeom>
            <a:ln w="190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284" name="弧形 283">
              <a:extLst>
                <a:ext uri="{FF2B5EF4-FFF2-40B4-BE49-F238E27FC236}">
                  <a16:creationId xmlns:a16="http://schemas.microsoft.com/office/drawing/2014/main" id="{2FEEB64A-F6AE-4E6E-8E94-6FE0E6D96A19}"/>
                </a:ext>
              </a:extLst>
            </p:cNvPr>
            <p:cNvSpPr/>
            <p:nvPr/>
          </p:nvSpPr>
          <p:spPr>
            <a:xfrm>
              <a:off x="1279514" y="3407118"/>
              <a:ext cx="2103766" cy="2103766"/>
            </a:xfrm>
            <a:prstGeom prst="arc">
              <a:avLst>
                <a:gd name="adj1" fmla="val 20819749"/>
                <a:gd name="adj2" fmla="val 2417885"/>
              </a:avLst>
            </a:prstGeom>
            <a:ln w="190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285" name="弧形 284">
              <a:extLst>
                <a:ext uri="{FF2B5EF4-FFF2-40B4-BE49-F238E27FC236}">
                  <a16:creationId xmlns:a16="http://schemas.microsoft.com/office/drawing/2014/main" id="{81D1DE6E-8AE6-4C82-88FC-AC795B5ECC25}"/>
                </a:ext>
              </a:extLst>
            </p:cNvPr>
            <p:cNvSpPr/>
            <p:nvPr/>
          </p:nvSpPr>
          <p:spPr>
            <a:xfrm>
              <a:off x="1279514" y="3407118"/>
              <a:ext cx="2103766" cy="2103766"/>
            </a:xfrm>
            <a:prstGeom prst="arc">
              <a:avLst>
                <a:gd name="adj1" fmla="val 4340879"/>
                <a:gd name="adj2" fmla="val 7249524"/>
              </a:avLst>
            </a:prstGeom>
            <a:ln w="190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grpSp>
      <p:sp>
        <p:nvSpPr>
          <p:cNvPr id="273" name="等腰三角形 272">
            <a:extLst>
              <a:ext uri="{FF2B5EF4-FFF2-40B4-BE49-F238E27FC236}">
                <a16:creationId xmlns:a16="http://schemas.microsoft.com/office/drawing/2014/main" id="{0C89FBF0-2D7E-46CD-9CE1-E31AC980EB9B}"/>
              </a:ext>
            </a:extLst>
          </p:cNvPr>
          <p:cNvSpPr/>
          <p:nvPr/>
        </p:nvSpPr>
        <p:spPr>
          <a:xfrm>
            <a:off x="5958840" y="3041799"/>
            <a:ext cx="274320" cy="236483"/>
          </a:xfrm>
          <a:prstGeom prst="triangle">
            <a:avLst/>
          </a:prstGeom>
          <a:solidFill>
            <a:schemeClr val="accent2"/>
          </a:solidFill>
          <a:ln w="12700">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275" name="文本框 274">
            <a:extLst>
              <a:ext uri="{FF2B5EF4-FFF2-40B4-BE49-F238E27FC236}">
                <a16:creationId xmlns:a16="http://schemas.microsoft.com/office/drawing/2014/main" id="{A14F1BFC-52B0-4771-A228-10B05C2F70B3}"/>
              </a:ext>
            </a:extLst>
          </p:cNvPr>
          <p:cNvSpPr txBox="1"/>
          <p:nvPr/>
        </p:nvSpPr>
        <p:spPr>
          <a:xfrm>
            <a:off x="4935199" y="4217640"/>
            <a:ext cx="2326773"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err="1">
                <a:ln>
                  <a:noFill/>
                </a:ln>
                <a:solidFill>
                  <a:srgbClr val="445437"/>
                </a:solidFill>
                <a:effectLst/>
                <a:uLnTx/>
                <a:uFillTx/>
                <a:latin typeface="Arial"/>
                <a:ea typeface="Microsoft YaHei"/>
                <a:cs typeface="+mn-ea"/>
              </a:rPr>
              <a:t>GraphCodeBERT</a:t>
            </a:r>
            <a:endParaRPr kumimoji="0" lang="zh-CN" altLang="en-US" sz="2000" b="1" i="0" u="none" strike="noStrike" kern="1200" cap="none" spc="0" normalizeH="0" baseline="0" noProof="0" dirty="0">
              <a:ln>
                <a:noFill/>
              </a:ln>
              <a:solidFill>
                <a:srgbClr val="445437"/>
              </a:solidFill>
              <a:effectLst/>
              <a:uLnTx/>
              <a:uFillTx/>
              <a:latin typeface="Arial"/>
              <a:ea typeface="Microsoft YaHei"/>
              <a:cs typeface="+mn-ea"/>
            </a:endParaRPr>
          </a:p>
        </p:txBody>
      </p:sp>
      <p:grpSp>
        <p:nvGrpSpPr>
          <p:cNvPr id="287" name="组合 286">
            <a:extLst>
              <a:ext uri="{FF2B5EF4-FFF2-40B4-BE49-F238E27FC236}">
                <a16:creationId xmlns:a16="http://schemas.microsoft.com/office/drawing/2014/main" id="{B08A1909-93B2-4D08-AB90-54968DB59311}"/>
              </a:ext>
            </a:extLst>
          </p:cNvPr>
          <p:cNvGrpSpPr/>
          <p:nvPr/>
        </p:nvGrpSpPr>
        <p:grpSpPr>
          <a:xfrm>
            <a:off x="8854119" y="3452838"/>
            <a:ext cx="2012326" cy="2012326"/>
            <a:chOff x="1279514" y="3407118"/>
            <a:chExt cx="2103766" cy="2103766"/>
          </a:xfrm>
        </p:grpSpPr>
        <p:sp>
          <p:nvSpPr>
            <p:cNvPr id="291" name="弧形 290">
              <a:extLst>
                <a:ext uri="{FF2B5EF4-FFF2-40B4-BE49-F238E27FC236}">
                  <a16:creationId xmlns:a16="http://schemas.microsoft.com/office/drawing/2014/main" id="{BB05C6B3-0358-48FF-AA13-C232D1C6680F}"/>
                </a:ext>
              </a:extLst>
            </p:cNvPr>
            <p:cNvSpPr/>
            <p:nvPr/>
          </p:nvSpPr>
          <p:spPr>
            <a:xfrm rot="1401336">
              <a:off x="1379197" y="3506801"/>
              <a:ext cx="1904400" cy="1904400"/>
            </a:xfrm>
            <a:prstGeom prst="arc">
              <a:avLst>
                <a:gd name="adj1" fmla="val 1694850"/>
                <a:gd name="adj2" fmla="val 4321068"/>
              </a:avLst>
            </a:prstGeom>
            <a:ln w="190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292" name="弧形 291">
              <a:extLst>
                <a:ext uri="{FF2B5EF4-FFF2-40B4-BE49-F238E27FC236}">
                  <a16:creationId xmlns:a16="http://schemas.microsoft.com/office/drawing/2014/main" id="{64058D42-9844-4799-9B07-BAAB17065E42}"/>
                </a:ext>
              </a:extLst>
            </p:cNvPr>
            <p:cNvSpPr/>
            <p:nvPr/>
          </p:nvSpPr>
          <p:spPr>
            <a:xfrm rot="1401336">
              <a:off x="1379197" y="3506801"/>
              <a:ext cx="1904400" cy="1904400"/>
            </a:xfrm>
            <a:prstGeom prst="arc">
              <a:avLst>
                <a:gd name="adj1" fmla="val 17881533"/>
                <a:gd name="adj2" fmla="val 0"/>
              </a:avLst>
            </a:prstGeom>
            <a:ln w="190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293" name="弧形 292">
              <a:extLst>
                <a:ext uri="{FF2B5EF4-FFF2-40B4-BE49-F238E27FC236}">
                  <a16:creationId xmlns:a16="http://schemas.microsoft.com/office/drawing/2014/main" id="{8752655F-274E-4892-AB4C-6445B610562D}"/>
                </a:ext>
              </a:extLst>
            </p:cNvPr>
            <p:cNvSpPr/>
            <p:nvPr/>
          </p:nvSpPr>
          <p:spPr>
            <a:xfrm rot="3733713">
              <a:off x="1379197" y="3506801"/>
              <a:ext cx="1904400" cy="1904400"/>
            </a:xfrm>
            <a:prstGeom prst="arc">
              <a:avLst>
                <a:gd name="adj1" fmla="val 20007138"/>
                <a:gd name="adj2" fmla="val 0"/>
              </a:avLst>
            </a:prstGeom>
            <a:ln w="571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294" name="弧形 293">
              <a:extLst>
                <a:ext uri="{FF2B5EF4-FFF2-40B4-BE49-F238E27FC236}">
                  <a16:creationId xmlns:a16="http://schemas.microsoft.com/office/drawing/2014/main" id="{650885E1-B35A-4B09-8EE0-D0E8DAA2242F}"/>
                </a:ext>
              </a:extLst>
            </p:cNvPr>
            <p:cNvSpPr/>
            <p:nvPr/>
          </p:nvSpPr>
          <p:spPr>
            <a:xfrm rot="16825714">
              <a:off x="1379197" y="3506801"/>
              <a:ext cx="1904400" cy="1904400"/>
            </a:xfrm>
            <a:prstGeom prst="arc">
              <a:avLst>
                <a:gd name="adj1" fmla="val 16200000"/>
                <a:gd name="adj2" fmla="val 1480403"/>
              </a:avLst>
            </a:prstGeom>
            <a:ln w="190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295" name="弧形 294">
              <a:extLst>
                <a:ext uri="{FF2B5EF4-FFF2-40B4-BE49-F238E27FC236}">
                  <a16:creationId xmlns:a16="http://schemas.microsoft.com/office/drawing/2014/main" id="{57156ACC-2204-4FEE-A8B6-8F7C1264B302}"/>
                </a:ext>
              </a:extLst>
            </p:cNvPr>
            <p:cNvSpPr/>
            <p:nvPr/>
          </p:nvSpPr>
          <p:spPr>
            <a:xfrm rot="10800000">
              <a:off x="1379197" y="3506801"/>
              <a:ext cx="1904400" cy="1904400"/>
            </a:xfrm>
            <a:prstGeom prst="arc">
              <a:avLst>
                <a:gd name="adj1" fmla="val 16200000"/>
                <a:gd name="adj2" fmla="val 19917439"/>
              </a:avLst>
            </a:prstGeom>
            <a:ln w="571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296" name="弧形 295">
              <a:extLst>
                <a:ext uri="{FF2B5EF4-FFF2-40B4-BE49-F238E27FC236}">
                  <a16:creationId xmlns:a16="http://schemas.microsoft.com/office/drawing/2014/main" id="{BCB4DB58-85C4-49A9-B57B-915B0FE00473}"/>
                </a:ext>
              </a:extLst>
            </p:cNvPr>
            <p:cNvSpPr/>
            <p:nvPr/>
          </p:nvSpPr>
          <p:spPr>
            <a:xfrm rot="16958775">
              <a:off x="1379197" y="3506801"/>
              <a:ext cx="1904400" cy="1904400"/>
            </a:xfrm>
            <a:prstGeom prst="arc">
              <a:avLst>
                <a:gd name="adj1" fmla="val 16832099"/>
                <a:gd name="adj2" fmla="val 0"/>
              </a:avLst>
            </a:prstGeom>
            <a:ln w="571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Arial"/>
                <a:ea typeface="Microsoft YaHei"/>
                <a:cs typeface="+mn-cs"/>
              </a:endParaRPr>
            </a:p>
          </p:txBody>
        </p:sp>
        <p:sp>
          <p:nvSpPr>
            <p:cNvPr id="297" name="弧形 296">
              <a:extLst>
                <a:ext uri="{FF2B5EF4-FFF2-40B4-BE49-F238E27FC236}">
                  <a16:creationId xmlns:a16="http://schemas.microsoft.com/office/drawing/2014/main" id="{1CA9564A-F60C-480B-AD32-C090AF9A8A01}"/>
                </a:ext>
              </a:extLst>
            </p:cNvPr>
            <p:cNvSpPr/>
            <p:nvPr/>
          </p:nvSpPr>
          <p:spPr>
            <a:xfrm>
              <a:off x="1279514" y="3407118"/>
              <a:ext cx="2103766" cy="2103766"/>
            </a:xfrm>
            <a:prstGeom prst="arc">
              <a:avLst>
                <a:gd name="adj1" fmla="val 17966248"/>
                <a:gd name="adj2" fmla="val 19673009"/>
              </a:avLst>
            </a:prstGeom>
            <a:ln w="190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298" name="弧形 297">
              <a:extLst>
                <a:ext uri="{FF2B5EF4-FFF2-40B4-BE49-F238E27FC236}">
                  <a16:creationId xmlns:a16="http://schemas.microsoft.com/office/drawing/2014/main" id="{B73A579F-C3F6-4AEF-AF6B-EE63E96FC906}"/>
                </a:ext>
              </a:extLst>
            </p:cNvPr>
            <p:cNvSpPr/>
            <p:nvPr/>
          </p:nvSpPr>
          <p:spPr>
            <a:xfrm>
              <a:off x="1279514" y="3407118"/>
              <a:ext cx="2103766" cy="2103766"/>
            </a:xfrm>
            <a:prstGeom prst="arc">
              <a:avLst>
                <a:gd name="adj1" fmla="val 9043626"/>
                <a:gd name="adj2" fmla="val 11851278"/>
              </a:avLst>
            </a:prstGeom>
            <a:ln w="190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299" name="弧形 298">
              <a:extLst>
                <a:ext uri="{FF2B5EF4-FFF2-40B4-BE49-F238E27FC236}">
                  <a16:creationId xmlns:a16="http://schemas.microsoft.com/office/drawing/2014/main" id="{F33900AA-0288-4BEB-83A7-0D4AF0E96CAB}"/>
                </a:ext>
              </a:extLst>
            </p:cNvPr>
            <p:cNvSpPr/>
            <p:nvPr/>
          </p:nvSpPr>
          <p:spPr>
            <a:xfrm>
              <a:off x="1279514" y="3407118"/>
              <a:ext cx="2103766" cy="2103766"/>
            </a:xfrm>
            <a:prstGeom prst="arc">
              <a:avLst>
                <a:gd name="adj1" fmla="val 20819749"/>
                <a:gd name="adj2" fmla="val 2417885"/>
              </a:avLst>
            </a:prstGeom>
            <a:ln w="190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300" name="弧形 299">
              <a:extLst>
                <a:ext uri="{FF2B5EF4-FFF2-40B4-BE49-F238E27FC236}">
                  <a16:creationId xmlns:a16="http://schemas.microsoft.com/office/drawing/2014/main" id="{8C528BC6-4C04-4330-B926-FB6684E78860}"/>
                </a:ext>
              </a:extLst>
            </p:cNvPr>
            <p:cNvSpPr/>
            <p:nvPr/>
          </p:nvSpPr>
          <p:spPr>
            <a:xfrm>
              <a:off x="1279514" y="3407118"/>
              <a:ext cx="2103766" cy="2103766"/>
            </a:xfrm>
            <a:prstGeom prst="arc">
              <a:avLst>
                <a:gd name="adj1" fmla="val 4340879"/>
                <a:gd name="adj2" fmla="val 7249524"/>
              </a:avLst>
            </a:prstGeom>
            <a:ln w="190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grpSp>
      <p:sp>
        <p:nvSpPr>
          <p:cNvPr id="288" name="等腰三角形 287">
            <a:extLst>
              <a:ext uri="{FF2B5EF4-FFF2-40B4-BE49-F238E27FC236}">
                <a16:creationId xmlns:a16="http://schemas.microsoft.com/office/drawing/2014/main" id="{EDBE03C3-75AF-4F45-AA94-FB2ABEAB9716}"/>
              </a:ext>
            </a:extLst>
          </p:cNvPr>
          <p:cNvSpPr/>
          <p:nvPr/>
        </p:nvSpPr>
        <p:spPr>
          <a:xfrm>
            <a:off x="9723122" y="3041799"/>
            <a:ext cx="274320" cy="236483"/>
          </a:xfrm>
          <a:prstGeom prst="triangle">
            <a:avLst/>
          </a:prstGeom>
          <a:solidFill>
            <a:schemeClr val="accent2"/>
          </a:solidFill>
          <a:ln w="12700">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290" name="文本框 289">
            <a:extLst>
              <a:ext uri="{FF2B5EF4-FFF2-40B4-BE49-F238E27FC236}">
                <a16:creationId xmlns:a16="http://schemas.microsoft.com/office/drawing/2014/main" id="{A9B0BE67-A17B-4CC1-89A3-08999D1AD51C}"/>
              </a:ext>
            </a:extLst>
          </p:cNvPr>
          <p:cNvSpPr txBox="1"/>
          <p:nvPr/>
        </p:nvSpPr>
        <p:spPr>
          <a:xfrm>
            <a:off x="8908728" y="4204430"/>
            <a:ext cx="1903754"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000" b="1" dirty="0" err="1">
                <a:solidFill>
                  <a:srgbClr val="445437"/>
                </a:solidFill>
                <a:latin typeface="Arial"/>
                <a:ea typeface="Microsoft YaHei"/>
                <a:cs typeface="+mn-ea"/>
              </a:rPr>
              <a:t>UniXcoder</a:t>
            </a:r>
            <a:endParaRPr kumimoji="0" lang="zh-CN" altLang="en-US" sz="2000" b="1" i="0" u="none" strike="noStrike" kern="1200" cap="none" spc="0" normalizeH="0" baseline="0" noProof="0" dirty="0">
              <a:ln>
                <a:noFill/>
              </a:ln>
              <a:solidFill>
                <a:srgbClr val="445437"/>
              </a:solidFill>
              <a:effectLst/>
              <a:uLnTx/>
              <a:uFillTx/>
              <a:latin typeface="Arial"/>
              <a:ea typeface="Microsoft YaHei"/>
              <a:cs typeface="+mn-ea"/>
            </a:endParaRPr>
          </a:p>
        </p:txBody>
      </p:sp>
      <p:sp>
        <p:nvSpPr>
          <p:cNvPr id="6" name="日期占位符 5">
            <a:extLst>
              <a:ext uri="{FF2B5EF4-FFF2-40B4-BE49-F238E27FC236}">
                <a16:creationId xmlns:a16="http://schemas.microsoft.com/office/drawing/2014/main" id="{187FFDB6-97B1-4A7F-A7AE-B3A3ADF8B620}"/>
              </a:ext>
            </a:extLst>
          </p:cNvPr>
          <p:cNvSpPr>
            <a:spLocks noGrp="1"/>
          </p:cNvSpPr>
          <p:nvPr>
            <p:ph type="dt" sz="half" idx="12"/>
          </p:nvPr>
        </p:nvSpPr>
        <p:spPr>
          <a:xfrm>
            <a:off x="660400" y="6235702"/>
            <a:ext cx="334264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1" u="none" strike="noStrike" kern="1200" cap="none" spc="300" normalizeH="0" baseline="0" noProof="0" dirty="0">
                <a:ln>
                  <a:noFill/>
                </a:ln>
                <a:solidFill>
                  <a:srgbClr val="445437"/>
                </a:solidFill>
                <a:effectLst/>
                <a:uLnTx/>
                <a:uFillTx/>
                <a:latin typeface="Microsoft YaHei"/>
                <a:ea typeface="Microsoft YaHei"/>
                <a:cs typeface="+mn-ea"/>
              </a:rPr>
              <a:t>止于至善</a:t>
            </a:r>
            <a:endParaRPr kumimoji="0" lang="zh-CN" altLang="en-US" sz="1400" b="0" i="0" u="none" strike="noStrike" kern="1200" cap="none" spc="300" normalizeH="0" baseline="0" noProof="0" dirty="0">
              <a:ln>
                <a:noFill/>
              </a:ln>
              <a:solidFill>
                <a:prstClr val="white">
                  <a:lumMod val="75000"/>
                </a:prstClr>
              </a:solidFill>
              <a:effectLst/>
              <a:uLnTx/>
              <a:uFillTx/>
              <a:latin typeface="Arial"/>
              <a:ea typeface="Microsoft YaHei"/>
              <a:cs typeface="+mn-ea"/>
            </a:endParaRPr>
          </a:p>
        </p:txBody>
      </p:sp>
      <p:sp>
        <p:nvSpPr>
          <p:cNvPr id="7" name="灯片编号占位符 6">
            <a:extLst>
              <a:ext uri="{FF2B5EF4-FFF2-40B4-BE49-F238E27FC236}">
                <a16:creationId xmlns:a16="http://schemas.microsoft.com/office/drawing/2014/main" id="{170B679C-169D-44F5-8333-6631640BFE47}"/>
              </a:ext>
            </a:extLst>
          </p:cNvPr>
          <p:cNvSpPr>
            <a:spLocks noGrp="1"/>
          </p:cNvSpPr>
          <p:nvPr>
            <p:ph type="sldNum" sz="quarter" idx="1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9ECAFE-A460-4E13-ABCB-32CAE6136244}" type="slidenum">
              <a:rPr kumimoji="0" lang="zh-CN" altLang="en-US" sz="1400" b="0" i="0" u="none" strike="noStrike" kern="1200" cap="none" spc="0" normalizeH="0" baseline="0" noProof="0" smtClean="0">
                <a:ln>
                  <a:noFill/>
                </a:ln>
                <a:solidFill>
                  <a:prstClr val="white">
                    <a:lumMod val="75000"/>
                  </a:prstClr>
                </a:solidFill>
                <a:effectLst/>
                <a:uLnTx/>
                <a:uFillTx/>
                <a:latin typeface="Arial"/>
                <a:ea typeface="Microsoft YaHei"/>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zh-CN" altLang="en-US" sz="1400" b="0" i="0" u="none" strike="noStrike" kern="1200" cap="none" spc="0" normalizeH="0" baseline="0" noProof="0" dirty="0">
              <a:ln>
                <a:noFill/>
              </a:ln>
              <a:solidFill>
                <a:prstClr val="white">
                  <a:lumMod val="75000"/>
                </a:prstClr>
              </a:solidFill>
              <a:effectLst/>
              <a:uLnTx/>
              <a:uFillTx/>
              <a:latin typeface="Arial"/>
              <a:ea typeface="Microsoft YaHei"/>
              <a:cs typeface="+mn-cs"/>
            </a:endParaRPr>
          </a:p>
        </p:txBody>
      </p:sp>
      <p:cxnSp>
        <p:nvCxnSpPr>
          <p:cNvPr id="17" name="直接连接符 16">
            <a:extLst>
              <a:ext uri="{FF2B5EF4-FFF2-40B4-BE49-F238E27FC236}">
                <a16:creationId xmlns:a16="http://schemas.microsoft.com/office/drawing/2014/main" id="{80165DAE-1F28-47FE-8E57-2D8B828CBB8C}"/>
              </a:ext>
            </a:extLst>
          </p:cNvPr>
          <p:cNvCxnSpPr>
            <a:cxnSpLocks/>
          </p:cNvCxnSpPr>
          <p:nvPr/>
        </p:nvCxnSpPr>
        <p:spPr>
          <a:xfrm>
            <a:off x="7978141" y="1765976"/>
            <a:ext cx="0" cy="72136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1" name="直接连接符 310">
            <a:extLst>
              <a:ext uri="{FF2B5EF4-FFF2-40B4-BE49-F238E27FC236}">
                <a16:creationId xmlns:a16="http://schemas.microsoft.com/office/drawing/2014/main" id="{CCE0E790-874D-4846-8612-83672EE628D8}"/>
              </a:ext>
            </a:extLst>
          </p:cNvPr>
          <p:cNvCxnSpPr>
            <a:cxnSpLocks/>
          </p:cNvCxnSpPr>
          <p:nvPr/>
        </p:nvCxnSpPr>
        <p:spPr>
          <a:xfrm>
            <a:off x="4213860" y="1765976"/>
            <a:ext cx="0" cy="72136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97735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a:extLst>
              <a:ext uri="{FF2B5EF4-FFF2-40B4-BE49-F238E27FC236}">
                <a16:creationId xmlns:a16="http://schemas.microsoft.com/office/drawing/2014/main" id="{1B1FA821-0887-4B24-AC13-A67405BE61E1}"/>
              </a:ext>
            </a:extLst>
          </p:cNvPr>
          <p:cNvSpPr>
            <a:spLocks noGrp="1"/>
          </p:cNvSpPr>
          <p:nvPr>
            <p:ph type="body" sz="quarter" idx="10"/>
          </p:nvPr>
        </p:nvSpPr>
        <p:spPr/>
        <p:txBody>
          <a:bodyPr/>
          <a:lstStyle/>
          <a:p>
            <a:pPr lvl="0">
              <a:defRPr/>
            </a:pPr>
            <a:r>
              <a:rPr lang="zh-CN" altLang="en-US" dirty="0">
                <a:ea typeface="+mn-ea"/>
                <a:cs typeface="+mn-ea"/>
              </a:rPr>
              <a:t>经费使用情况</a:t>
            </a:r>
          </a:p>
        </p:txBody>
      </p:sp>
      <p:sp>
        <p:nvSpPr>
          <p:cNvPr id="7" name="文本占位符 6">
            <a:extLst>
              <a:ext uri="{FF2B5EF4-FFF2-40B4-BE49-F238E27FC236}">
                <a16:creationId xmlns:a16="http://schemas.microsoft.com/office/drawing/2014/main" id="{6A8B2261-61BC-489D-8FAD-6E0803947D86}"/>
              </a:ext>
            </a:extLst>
          </p:cNvPr>
          <p:cNvSpPr>
            <a:spLocks noGrp="1"/>
          </p:cNvSpPr>
          <p:nvPr>
            <p:ph type="body" sz="quarter" idx="11"/>
          </p:nvPr>
        </p:nvSpPr>
        <p:spPr/>
        <p:txBody>
          <a:bodyPr/>
          <a:lstStyle/>
          <a:p>
            <a:r>
              <a:rPr lang="en-US" altLang="zh-CN" dirty="0">
                <a:solidFill>
                  <a:prstClr val="white">
                    <a:lumMod val="75000"/>
                  </a:prstClr>
                </a:solidFill>
                <a:cs typeface="+mn-ea"/>
              </a:rPr>
              <a:t>Use of Funds</a:t>
            </a:r>
            <a:endParaRPr lang="en-US" altLang="zh-CN" sz="1000" dirty="0">
              <a:solidFill>
                <a:prstClr val="white">
                  <a:lumMod val="75000"/>
                </a:prstClr>
              </a:solidFill>
              <a:cs typeface="+mn-ea"/>
            </a:endParaRPr>
          </a:p>
        </p:txBody>
      </p:sp>
      <p:sp>
        <p:nvSpPr>
          <p:cNvPr id="2" name="日期占位符 1">
            <a:extLst>
              <a:ext uri="{FF2B5EF4-FFF2-40B4-BE49-F238E27FC236}">
                <a16:creationId xmlns:a16="http://schemas.microsoft.com/office/drawing/2014/main" id="{CA32C2F1-DA29-4C7C-95B0-66492D01EF41}"/>
              </a:ext>
            </a:extLst>
          </p:cNvPr>
          <p:cNvSpPr>
            <a:spLocks noGrp="1"/>
          </p:cNvSpPr>
          <p:nvPr>
            <p:ph type="dt" sz="half" idx="12"/>
          </p:nvPr>
        </p:nvSpPr>
        <p:spPr>
          <a:xfrm>
            <a:off x="660400" y="6235702"/>
            <a:ext cx="334264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1" u="none" strike="noStrike" kern="1200" cap="none" spc="300" normalizeH="0" baseline="0" noProof="0">
                <a:ln>
                  <a:noFill/>
                </a:ln>
                <a:solidFill>
                  <a:srgbClr val="445437"/>
                </a:solidFill>
                <a:effectLst/>
                <a:uLnTx/>
                <a:uFillTx/>
                <a:latin typeface="Microsoft YaHei"/>
                <a:ea typeface="Microsoft YaHei"/>
                <a:cs typeface="+mn-ea"/>
              </a:rPr>
              <a:t>止于至善</a:t>
            </a:r>
            <a:endParaRPr kumimoji="0" lang="zh-CN" altLang="en-US" sz="1400" b="0" i="0" u="none" strike="noStrike" kern="1200" cap="none" spc="300" normalizeH="0" baseline="0" noProof="0" dirty="0">
              <a:ln>
                <a:noFill/>
              </a:ln>
              <a:solidFill>
                <a:prstClr val="white">
                  <a:lumMod val="75000"/>
                </a:prstClr>
              </a:solidFill>
              <a:effectLst/>
              <a:uLnTx/>
              <a:uFillTx/>
              <a:latin typeface="Arial"/>
              <a:ea typeface="Microsoft YaHei"/>
              <a:cs typeface="+mn-ea"/>
            </a:endParaRPr>
          </a:p>
        </p:txBody>
      </p:sp>
      <p:pic>
        <p:nvPicPr>
          <p:cNvPr id="11" name="图片 10">
            <a:extLst>
              <a:ext uri="{FF2B5EF4-FFF2-40B4-BE49-F238E27FC236}">
                <a16:creationId xmlns:a16="http://schemas.microsoft.com/office/drawing/2014/main" id="{7288D883-FE22-49AD-A43A-B6A431899B41}"/>
              </a:ext>
            </a:extLst>
          </p:cNvPr>
          <p:cNvPicPr>
            <a:picLocks noChangeAspect="1"/>
          </p:cNvPicPr>
          <p:nvPr/>
        </p:nvPicPr>
        <p:blipFill>
          <a:blip r:embed="rId3"/>
          <a:srcRect l="24588" t="13433" r="24588" b="26261"/>
          <a:stretch>
            <a:fillRect/>
          </a:stretch>
        </p:blipFill>
        <p:spPr>
          <a:xfrm>
            <a:off x="1110876" y="1342785"/>
            <a:ext cx="2977628" cy="3209636"/>
          </a:xfrm>
          <a:custGeom>
            <a:avLst/>
            <a:gdLst>
              <a:gd name="connsiteX0" fmla="*/ 0 w 2977628"/>
              <a:gd name="connsiteY0" fmla="*/ 0 h 3209636"/>
              <a:gd name="connsiteX1" fmla="*/ 2977628 w 2977628"/>
              <a:gd name="connsiteY1" fmla="*/ 0 h 3209636"/>
              <a:gd name="connsiteX2" fmla="*/ 2977628 w 2977628"/>
              <a:gd name="connsiteY2" fmla="*/ 3209636 h 3209636"/>
              <a:gd name="connsiteX3" fmla="*/ 0 w 2977628"/>
              <a:gd name="connsiteY3" fmla="*/ 3209636 h 3209636"/>
            </a:gdLst>
            <a:ahLst/>
            <a:cxnLst>
              <a:cxn ang="0">
                <a:pos x="connsiteX0" y="connsiteY0"/>
              </a:cxn>
              <a:cxn ang="0">
                <a:pos x="connsiteX1" y="connsiteY1"/>
              </a:cxn>
              <a:cxn ang="0">
                <a:pos x="connsiteX2" y="connsiteY2"/>
              </a:cxn>
              <a:cxn ang="0">
                <a:pos x="connsiteX3" y="connsiteY3"/>
              </a:cxn>
            </a:cxnLst>
            <a:rect l="l" t="t" r="r" b="b"/>
            <a:pathLst>
              <a:path w="2977628" h="3209636">
                <a:moveTo>
                  <a:pt x="0" y="0"/>
                </a:moveTo>
                <a:lnTo>
                  <a:pt x="2977628" y="0"/>
                </a:lnTo>
                <a:lnTo>
                  <a:pt x="2977628" y="3209636"/>
                </a:lnTo>
                <a:lnTo>
                  <a:pt x="0" y="3209636"/>
                </a:lnTo>
                <a:close/>
              </a:path>
            </a:pathLst>
          </a:custGeom>
        </p:spPr>
      </p:pic>
    </p:spTree>
    <p:extLst>
      <p:ext uri="{BB962C8B-B14F-4D97-AF65-F5344CB8AC3E}">
        <p14:creationId xmlns:p14="http://schemas.microsoft.com/office/powerpoint/2010/main" val="714555144"/>
      </p:ext>
    </p:extLst>
  </p:cSld>
  <p:clrMapOvr>
    <a:masterClrMapping/>
  </p:clrMapOvr>
  <p:transition advClick="0" advTm="0">
    <p:pull/>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a:extLst>
              <a:ext uri="{FF2B5EF4-FFF2-40B4-BE49-F238E27FC236}">
                <a16:creationId xmlns:a16="http://schemas.microsoft.com/office/drawing/2014/main" id="{47E0EAF2-E971-4BFD-8F0E-AC97A22EDC5C}"/>
              </a:ext>
            </a:extLst>
          </p:cNvPr>
          <p:cNvSpPr>
            <a:spLocks noGrp="1"/>
          </p:cNvSpPr>
          <p:nvPr>
            <p:ph type="body" sz="quarter" idx="11"/>
          </p:nvPr>
        </p:nvSpPr>
        <p:spPr/>
        <p:txBody>
          <a:bodyPr/>
          <a:lstStyle/>
          <a:p>
            <a:r>
              <a:rPr lang="zh-CN" altLang="en-US" dirty="0"/>
              <a:t>经费使用情况</a:t>
            </a:r>
          </a:p>
        </p:txBody>
      </p:sp>
      <p:sp>
        <p:nvSpPr>
          <p:cNvPr id="8" name="文本占位符 7">
            <a:extLst>
              <a:ext uri="{FF2B5EF4-FFF2-40B4-BE49-F238E27FC236}">
                <a16:creationId xmlns:a16="http://schemas.microsoft.com/office/drawing/2014/main" id="{3471DF59-06AC-4848-A8DA-E24F74EAA118}"/>
              </a:ext>
            </a:extLst>
          </p:cNvPr>
          <p:cNvSpPr>
            <a:spLocks noGrp="1"/>
          </p:cNvSpPr>
          <p:nvPr>
            <p:ph type="body" sz="quarter" idx="12"/>
          </p:nvPr>
        </p:nvSpPr>
        <p:spPr>
          <a:xfrm>
            <a:off x="3950574" y="1465013"/>
            <a:ext cx="4290852" cy="585866"/>
          </a:xfrm>
        </p:spPr>
        <p:txBody>
          <a:bodyPr/>
          <a:lstStyle/>
          <a:p>
            <a:r>
              <a:rPr lang="zh-CN" altLang="en-US" dirty="0"/>
              <a:t>经费使用详情</a:t>
            </a:r>
          </a:p>
        </p:txBody>
      </p:sp>
      <p:graphicFrame>
        <p:nvGraphicFramePr>
          <p:cNvPr id="2" name="表格 1">
            <a:extLst>
              <a:ext uri="{FF2B5EF4-FFF2-40B4-BE49-F238E27FC236}">
                <a16:creationId xmlns:a16="http://schemas.microsoft.com/office/drawing/2014/main" id="{F8AA04F6-C5FB-4109-9D50-7DF4C98709EB}"/>
              </a:ext>
            </a:extLst>
          </p:cNvPr>
          <p:cNvGraphicFramePr>
            <a:graphicFrameLocks noGrp="1"/>
          </p:cNvGraphicFramePr>
          <p:nvPr>
            <p:extLst>
              <p:ext uri="{D42A27DB-BD31-4B8C-83A1-F6EECF244321}">
                <p14:modId xmlns:p14="http://schemas.microsoft.com/office/powerpoint/2010/main" val="3333953386"/>
              </p:ext>
            </p:extLst>
          </p:nvPr>
        </p:nvGraphicFramePr>
        <p:xfrm>
          <a:off x="673100" y="3039305"/>
          <a:ext cx="7968876" cy="1258267"/>
        </p:xfrm>
        <a:graphic>
          <a:graphicData uri="http://schemas.openxmlformats.org/drawingml/2006/table">
            <a:tbl>
              <a:tblPr firstRow="1" bandRow="1">
                <a:tableStyleId>{5C22544A-7EE6-4342-B048-85BDC9FD1C3A}</a:tableStyleId>
              </a:tblPr>
              <a:tblGrid>
                <a:gridCol w="1992219">
                  <a:extLst>
                    <a:ext uri="{9D8B030D-6E8A-4147-A177-3AD203B41FA5}">
                      <a16:colId xmlns:a16="http://schemas.microsoft.com/office/drawing/2014/main" val="2022790474"/>
                    </a:ext>
                  </a:extLst>
                </a:gridCol>
                <a:gridCol w="1992219">
                  <a:extLst>
                    <a:ext uri="{9D8B030D-6E8A-4147-A177-3AD203B41FA5}">
                      <a16:colId xmlns:a16="http://schemas.microsoft.com/office/drawing/2014/main" val="2999177813"/>
                    </a:ext>
                  </a:extLst>
                </a:gridCol>
                <a:gridCol w="1992219">
                  <a:extLst>
                    <a:ext uri="{9D8B030D-6E8A-4147-A177-3AD203B41FA5}">
                      <a16:colId xmlns:a16="http://schemas.microsoft.com/office/drawing/2014/main" val="2500498991"/>
                    </a:ext>
                  </a:extLst>
                </a:gridCol>
                <a:gridCol w="1992219">
                  <a:extLst>
                    <a:ext uri="{9D8B030D-6E8A-4147-A177-3AD203B41FA5}">
                      <a16:colId xmlns:a16="http://schemas.microsoft.com/office/drawing/2014/main" val="2407460840"/>
                    </a:ext>
                  </a:extLst>
                </a:gridCol>
              </a:tblGrid>
              <a:tr h="556693">
                <a:tc>
                  <a:txBody>
                    <a:bodyPr/>
                    <a:lstStyle/>
                    <a:p>
                      <a:pPr algn="ctr"/>
                      <a:r>
                        <a:rPr lang="en-US" altLang="zh-CN" sz="2000" dirty="0"/>
                        <a:t>CPU</a:t>
                      </a:r>
                      <a:r>
                        <a:rPr lang="zh-CN" altLang="en-US" sz="2000" dirty="0"/>
                        <a:t>核时</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000" dirty="0"/>
                        <a:t>CPU</a:t>
                      </a:r>
                      <a:r>
                        <a:rPr lang="zh-CN" altLang="en-US" sz="2000" dirty="0"/>
                        <a:t>费用</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000" dirty="0"/>
                        <a:t>GPU</a:t>
                      </a:r>
                      <a:r>
                        <a:rPr lang="zh-CN" altLang="en-US" sz="2000" dirty="0"/>
                        <a:t>卡时</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000" dirty="0"/>
                        <a:t>GPU</a:t>
                      </a:r>
                      <a:r>
                        <a:rPr lang="zh-CN" altLang="en-US" sz="2000" dirty="0"/>
                        <a:t>费用</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2677466083"/>
                  </a:ext>
                </a:extLst>
              </a:tr>
              <a:tr h="70157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800" b="0" dirty="0"/>
                        <a:t>468.88</a:t>
                      </a:r>
                      <a:endParaRPr lang="zh-CN" altLang="en-US" sz="1800" b="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800" b="0" dirty="0"/>
                        <a:t>3.35</a:t>
                      </a:r>
                      <a:endParaRPr lang="zh-CN" altLang="en-US" sz="1800" b="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800" b="0" dirty="0"/>
                        <a:t>124.39</a:t>
                      </a:r>
                      <a:endParaRPr lang="zh-CN" altLang="en-US" sz="1800" b="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800" b="0" dirty="0"/>
                        <a:t>186.58</a:t>
                      </a:r>
                      <a:endParaRPr lang="zh-CN" altLang="en-US" sz="1800" b="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2438359139"/>
                  </a:ext>
                </a:extLst>
              </a:tr>
            </a:tbl>
          </a:graphicData>
        </a:graphic>
      </p:graphicFrame>
      <p:sp>
        <p:nvSpPr>
          <p:cNvPr id="3" name="日期占位符 2">
            <a:extLst>
              <a:ext uri="{FF2B5EF4-FFF2-40B4-BE49-F238E27FC236}">
                <a16:creationId xmlns:a16="http://schemas.microsoft.com/office/drawing/2014/main" id="{4DD05B44-3926-43C2-A71F-DEDE605DA299}"/>
              </a:ext>
            </a:extLst>
          </p:cNvPr>
          <p:cNvSpPr>
            <a:spLocks noGrp="1"/>
          </p:cNvSpPr>
          <p:nvPr>
            <p:ph type="dt" sz="half" idx="14"/>
          </p:nvPr>
        </p:nvSpPr>
        <p:spPr>
          <a:xfrm>
            <a:off x="660400" y="6235702"/>
            <a:ext cx="3342640" cy="365125"/>
          </a:xfr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4" name="灯片编号占位符 3">
            <a:extLst>
              <a:ext uri="{FF2B5EF4-FFF2-40B4-BE49-F238E27FC236}">
                <a16:creationId xmlns:a16="http://schemas.microsoft.com/office/drawing/2014/main" id="{6B3A0573-6EED-4144-913F-BB4B05C18DDA}"/>
              </a:ext>
            </a:extLst>
          </p:cNvPr>
          <p:cNvSpPr>
            <a:spLocks noGrp="1"/>
          </p:cNvSpPr>
          <p:nvPr>
            <p:ph type="sldNum" sz="quarter" idx="16"/>
          </p:nvPr>
        </p:nvSpPr>
        <p:spPr/>
        <p:txBody>
          <a:bodyPr/>
          <a:lstStyle/>
          <a:p>
            <a:fld id="{C79ECAFE-A460-4E13-ABCB-32CAE6136244}" type="slidenum">
              <a:rPr lang="zh-CN" altLang="en-US" smtClean="0"/>
              <a:pPr/>
              <a:t>36</a:t>
            </a:fld>
            <a:endParaRPr lang="zh-CN" altLang="en-US" dirty="0"/>
          </a:p>
        </p:txBody>
      </p:sp>
      <p:graphicFrame>
        <p:nvGraphicFramePr>
          <p:cNvPr id="11" name="表格 10">
            <a:extLst>
              <a:ext uri="{FF2B5EF4-FFF2-40B4-BE49-F238E27FC236}">
                <a16:creationId xmlns:a16="http://schemas.microsoft.com/office/drawing/2014/main" id="{2D1FD109-0948-4087-B020-D69CEF2B79DD}"/>
              </a:ext>
            </a:extLst>
          </p:cNvPr>
          <p:cNvGraphicFramePr>
            <a:graphicFrameLocks noGrp="1"/>
          </p:cNvGraphicFramePr>
          <p:nvPr>
            <p:extLst>
              <p:ext uri="{D42A27DB-BD31-4B8C-83A1-F6EECF244321}">
                <p14:modId xmlns:p14="http://schemas.microsoft.com/office/powerpoint/2010/main" val="2483081507"/>
              </p:ext>
            </p:extLst>
          </p:nvPr>
        </p:nvGraphicFramePr>
        <p:xfrm>
          <a:off x="8641976" y="3039304"/>
          <a:ext cx="2876924" cy="1258267"/>
        </p:xfrm>
        <a:graphic>
          <a:graphicData uri="http://schemas.openxmlformats.org/drawingml/2006/table">
            <a:tbl>
              <a:tblPr firstRow="1" bandRow="1">
                <a:tableStyleId>{5C22544A-7EE6-4342-B048-85BDC9FD1C3A}</a:tableStyleId>
              </a:tblPr>
              <a:tblGrid>
                <a:gridCol w="2876924">
                  <a:extLst>
                    <a:ext uri="{9D8B030D-6E8A-4147-A177-3AD203B41FA5}">
                      <a16:colId xmlns:a16="http://schemas.microsoft.com/office/drawing/2014/main" val="99235308"/>
                    </a:ext>
                  </a:extLst>
                </a:gridCol>
              </a:tblGrid>
              <a:tr h="556693">
                <a:tc>
                  <a:txBody>
                    <a:bodyPr/>
                    <a:lstStyle/>
                    <a:p>
                      <a:pPr algn="ctr"/>
                      <a:r>
                        <a:rPr lang="zh-CN" altLang="en-US" sz="2000" dirty="0"/>
                        <a:t>机时消费总计</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1367371594"/>
                  </a:ext>
                </a:extLst>
              </a:tr>
              <a:tr h="701574">
                <a:tc>
                  <a:txBody>
                    <a:bodyPr/>
                    <a:lstStyle/>
                    <a:p>
                      <a:pPr marL="0" algn="ctr" defTabSz="914400" rtl="0" eaLnBrk="1" latinLnBrk="0" hangingPunct="1"/>
                      <a:r>
                        <a:rPr lang="en-US" altLang="zh-CN" sz="2000" b="1" kern="1200" dirty="0">
                          <a:solidFill>
                            <a:schemeClr val="tx1"/>
                          </a:solidFill>
                          <a:latin typeface="+mn-lt"/>
                          <a:ea typeface="+mn-ea"/>
                          <a:cs typeface="+mn-cs"/>
                        </a:rPr>
                        <a:t>189.93</a:t>
                      </a:r>
                      <a:endParaRPr lang="zh-CN" altLang="en-US" sz="2000" b="1" kern="1200" dirty="0">
                        <a:solidFill>
                          <a:schemeClr val="tx1"/>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2598265821"/>
                  </a:ext>
                </a:extLst>
              </a:tr>
            </a:tbl>
          </a:graphicData>
        </a:graphic>
      </p:graphicFrame>
      <p:pic>
        <p:nvPicPr>
          <p:cNvPr id="9" name="图片 8">
            <a:extLst>
              <a:ext uri="{FF2B5EF4-FFF2-40B4-BE49-F238E27FC236}">
                <a16:creationId xmlns:a16="http://schemas.microsoft.com/office/drawing/2014/main" id="{B4F7F97B-FD83-4D93-975F-0E14E2BED46B}"/>
              </a:ext>
            </a:extLst>
          </p:cNvPr>
          <p:cNvPicPr>
            <a:picLocks noChangeAspect="1"/>
          </p:cNvPicPr>
          <p:nvPr/>
        </p:nvPicPr>
        <p:blipFill>
          <a:blip r:embed="rId3"/>
          <a:stretch>
            <a:fillRect/>
          </a:stretch>
        </p:blipFill>
        <p:spPr>
          <a:xfrm>
            <a:off x="2223547" y="7231699"/>
            <a:ext cx="7744906" cy="1495634"/>
          </a:xfrm>
          <a:prstGeom prst="rect">
            <a:avLst/>
          </a:prstGeom>
          <a:effectLst>
            <a:softEdge rad="38100"/>
          </a:effectLst>
        </p:spPr>
      </p:pic>
    </p:spTree>
    <p:extLst>
      <p:ext uri="{BB962C8B-B14F-4D97-AF65-F5344CB8AC3E}">
        <p14:creationId xmlns:p14="http://schemas.microsoft.com/office/powerpoint/2010/main" val="3227055816"/>
      </p:ext>
    </p:extLst>
  </p:cSld>
  <p:clrMapOvr>
    <a:masterClrMapping/>
  </p:clrMapOvr>
  <mc:AlternateContent xmlns:mc="http://schemas.openxmlformats.org/markup-compatibility/2006" xmlns:p159="http://schemas.microsoft.com/office/powerpoint/2015/09/main">
    <mc:Choice Requires="p159">
      <p:transition advClick="0" advTm="0">
        <p159:morph option="byObject"/>
      </p:transition>
    </mc:Choice>
    <mc:Fallback xmlns="">
      <p:transition advClick="0" advTm="0">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a:extLst>
              <a:ext uri="{FF2B5EF4-FFF2-40B4-BE49-F238E27FC236}">
                <a16:creationId xmlns:a16="http://schemas.microsoft.com/office/drawing/2014/main" id="{47E0EAF2-E971-4BFD-8F0E-AC97A22EDC5C}"/>
              </a:ext>
            </a:extLst>
          </p:cNvPr>
          <p:cNvSpPr>
            <a:spLocks noGrp="1"/>
          </p:cNvSpPr>
          <p:nvPr>
            <p:ph type="body" sz="quarter" idx="11"/>
          </p:nvPr>
        </p:nvSpPr>
        <p:spPr/>
        <p:txBody>
          <a:bodyPr/>
          <a:lstStyle/>
          <a:p>
            <a:r>
              <a:rPr lang="zh-CN" altLang="en-US" dirty="0"/>
              <a:t>经费使用情况</a:t>
            </a:r>
          </a:p>
        </p:txBody>
      </p:sp>
      <p:sp>
        <p:nvSpPr>
          <p:cNvPr id="8" name="文本占位符 7">
            <a:extLst>
              <a:ext uri="{FF2B5EF4-FFF2-40B4-BE49-F238E27FC236}">
                <a16:creationId xmlns:a16="http://schemas.microsoft.com/office/drawing/2014/main" id="{3471DF59-06AC-4848-A8DA-E24F74EAA118}"/>
              </a:ext>
            </a:extLst>
          </p:cNvPr>
          <p:cNvSpPr>
            <a:spLocks noGrp="1"/>
          </p:cNvSpPr>
          <p:nvPr>
            <p:ph type="body" sz="quarter" idx="12"/>
          </p:nvPr>
        </p:nvSpPr>
        <p:spPr>
          <a:xfrm>
            <a:off x="3950574" y="1465013"/>
            <a:ext cx="4290852" cy="585866"/>
          </a:xfrm>
        </p:spPr>
        <p:txBody>
          <a:bodyPr/>
          <a:lstStyle/>
          <a:p>
            <a:r>
              <a:rPr lang="zh-CN" altLang="en-US" dirty="0"/>
              <a:t>经费使用详情</a:t>
            </a:r>
          </a:p>
        </p:txBody>
      </p:sp>
      <p:graphicFrame>
        <p:nvGraphicFramePr>
          <p:cNvPr id="2" name="表格 1">
            <a:extLst>
              <a:ext uri="{FF2B5EF4-FFF2-40B4-BE49-F238E27FC236}">
                <a16:creationId xmlns:a16="http://schemas.microsoft.com/office/drawing/2014/main" id="{F8AA04F6-C5FB-4109-9D50-7DF4C98709EB}"/>
              </a:ext>
            </a:extLst>
          </p:cNvPr>
          <p:cNvGraphicFramePr>
            <a:graphicFrameLocks noGrp="1"/>
          </p:cNvGraphicFramePr>
          <p:nvPr>
            <p:extLst>
              <p:ext uri="{D42A27DB-BD31-4B8C-83A1-F6EECF244321}">
                <p14:modId xmlns:p14="http://schemas.microsoft.com/office/powerpoint/2010/main" val="2326020199"/>
              </p:ext>
            </p:extLst>
          </p:nvPr>
        </p:nvGraphicFramePr>
        <p:xfrm>
          <a:off x="673100" y="2425154"/>
          <a:ext cx="7968876" cy="1258267"/>
        </p:xfrm>
        <a:graphic>
          <a:graphicData uri="http://schemas.openxmlformats.org/drawingml/2006/table">
            <a:tbl>
              <a:tblPr firstRow="1" bandRow="1">
                <a:tableStyleId>{5C22544A-7EE6-4342-B048-85BDC9FD1C3A}</a:tableStyleId>
              </a:tblPr>
              <a:tblGrid>
                <a:gridCol w="1992219">
                  <a:extLst>
                    <a:ext uri="{9D8B030D-6E8A-4147-A177-3AD203B41FA5}">
                      <a16:colId xmlns:a16="http://schemas.microsoft.com/office/drawing/2014/main" val="2022790474"/>
                    </a:ext>
                  </a:extLst>
                </a:gridCol>
                <a:gridCol w="1992219">
                  <a:extLst>
                    <a:ext uri="{9D8B030D-6E8A-4147-A177-3AD203B41FA5}">
                      <a16:colId xmlns:a16="http://schemas.microsoft.com/office/drawing/2014/main" val="2999177813"/>
                    </a:ext>
                  </a:extLst>
                </a:gridCol>
                <a:gridCol w="1992219">
                  <a:extLst>
                    <a:ext uri="{9D8B030D-6E8A-4147-A177-3AD203B41FA5}">
                      <a16:colId xmlns:a16="http://schemas.microsoft.com/office/drawing/2014/main" val="2500498991"/>
                    </a:ext>
                  </a:extLst>
                </a:gridCol>
                <a:gridCol w="1992219">
                  <a:extLst>
                    <a:ext uri="{9D8B030D-6E8A-4147-A177-3AD203B41FA5}">
                      <a16:colId xmlns:a16="http://schemas.microsoft.com/office/drawing/2014/main" val="2407460840"/>
                    </a:ext>
                  </a:extLst>
                </a:gridCol>
              </a:tblGrid>
              <a:tr h="556693">
                <a:tc>
                  <a:txBody>
                    <a:bodyPr/>
                    <a:lstStyle/>
                    <a:p>
                      <a:pPr algn="ctr"/>
                      <a:r>
                        <a:rPr lang="en-US" altLang="zh-CN" sz="2000" dirty="0"/>
                        <a:t>CPU</a:t>
                      </a:r>
                      <a:r>
                        <a:rPr lang="zh-CN" altLang="en-US" sz="2000" dirty="0"/>
                        <a:t>核时</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000" dirty="0"/>
                        <a:t>CPU</a:t>
                      </a:r>
                      <a:r>
                        <a:rPr lang="zh-CN" altLang="en-US" sz="2000" dirty="0"/>
                        <a:t>费用</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000" dirty="0"/>
                        <a:t>GPU</a:t>
                      </a:r>
                      <a:r>
                        <a:rPr lang="zh-CN" altLang="en-US" sz="2000" dirty="0"/>
                        <a:t>卡时</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000" dirty="0"/>
                        <a:t>GPU</a:t>
                      </a:r>
                      <a:r>
                        <a:rPr lang="zh-CN" altLang="en-US" sz="2000" dirty="0"/>
                        <a:t>费用</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2677466083"/>
                  </a:ext>
                </a:extLst>
              </a:tr>
              <a:tr h="70157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800" b="0" dirty="0"/>
                        <a:t>468.88</a:t>
                      </a:r>
                      <a:endParaRPr lang="zh-CN" altLang="en-US" sz="1800" b="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800" b="0" dirty="0"/>
                        <a:t>3.35</a:t>
                      </a:r>
                      <a:endParaRPr lang="zh-CN" altLang="en-US" sz="1800" b="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800" b="0" dirty="0"/>
                        <a:t>124.39</a:t>
                      </a:r>
                      <a:endParaRPr lang="zh-CN" altLang="en-US" sz="1800" b="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800" b="0" dirty="0"/>
                        <a:t>186.58</a:t>
                      </a:r>
                      <a:endParaRPr lang="zh-CN" altLang="en-US" sz="1800" b="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2438359139"/>
                  </a:ext>
                </a:extLst>
              </a:tr>
            </a:tbl>
          </a:graphicData>
        </a:graphic>
      </p:graphicFrame>
      <p:sp>
        <p:nvSpPr>
          <p:cNvPr id="3" name="日期占位符 2">
            <a:extLst>
              <a:ext uri="{FF2B5EF4-FFF2-40B4-BE49-F238E27FC236}">
                <a16:creationId xmlns:a16="http://schemas.microsoft.com/office/drawing/2014/main" id="{4DD05B44-3926-43C2-A71F-DEDE605DA299}"/>
              </a:ext>
            </a:extLst>
          </p:cNvPr>
          <p:cNvSpPr>
            <a:spLocks noGrp="1"/>
          </p:cNvSpPr>
          <p:nvPr>
            <p:ph type="dt" sz="half" idx="14"/>
          </p:nvPr>
        </p:nvSpPr>
        <p:spPr>
          <a:xfrm>
            <a:off x="660400" y="6235702"/>
            <a:ext cx="3342640" cy="365125"/>
          </a:xfr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4" name="灯片编号占位符 3">
            <a:extLst>
              <a:ext uri="{FF2B5EF4-FFF2-40B4-BE49-F238E27FC236}">
                <a16:creationId xmlns:a16="http://schemas.microsoft.com/office/drawing/2014/main" id="{6B3A0573-6EED-4144-913F-BB4B05C18DDA}"/>
              </a:ext>
            </a:extLst>
          </p:cNvPr>
          <p:cNvSpPr>
            <a:spLocks noGrp="1"/>
          </p:cNvSpPr>
          <p:nvPr>
            <p:ph type="sldNum" sz="quarter" idx="16"/>
          </p:nvPr>
        </p:nvSpPr>
        <p:spPr/>
        <p:txBody>
          <a:bodyPr/>
          <a:lstStyle/>
          <a:p>
            <a:fld id="{C79ECAFE-A460-4E13-ABCB-32CAE6136244}" type="slidenum">
              <a:rPr lang="zh-CN" altLang="en-US" smtClean="0"/>
              <a:pPr/>
              <a:t>37</a:t>
            </a:fld>
            <a:endParaRPr lang="zh-CN" altLang="en-US" dirty="0"/>
          </a:p>
        </p:txBody>
      </p:sp>
      <p:graphicFrame>
        <p:nvGraphicFramePr>
          <p:cNvPr id="11" name="表格 10">
            <a:extLst>
              <a:ext uri="{FF2B5EF4-FFF2-40B4-BE49-F238E27FC236}">
                <a16:creationId xmlns:a16="http://schemas.microsoft.com/office/drawing/2014/main" id="{2D1FD109-0948-4087-B020-D69CEF2B79DD}"/>
              </a:ext>
            </a:extLst>
          </p:cNvPr>
          <p:cNvGraphicFramePr>
            <a:graphicFrameLocks noGrp="1"/>
          </p:cNvGraphicFramePr>
          <p:nvPr>
            <p:extLst>
              <p:ext uri="{D42A27DB-BD31-4B8C-83A1-F6EECF244321}">
                <p14:modId xmlns:p14="http://schemas.microsoft.com/office/powerpoint/2010/main" val="2531929808"/>
              </p:ext>
            </p:extLst>
          </p:nvPr>
        </p:nvGraphicFramePr>
        <p:xfrm>
          <a:off x="8641976" y="2425153"/>
          <a:ext cx="2876924" cy="1258267"/>
        </p:xfrm>
        <a:graphic>
          <a:graphicData uri="http://schemas.openxmlformats.org/drawingml/2006/table">
            <a:tbl>
              <a:tblPr firstRow="1" bandRow="1">
                <a:tableStyleId>{5C22544A-7EE6-4342-B048-85BDC9FD1C3A}</a:tableStyleId>
              </a:tblPr>
              <a:tblGrid>
                <a:gridCol w="2876924">
                  <a:extLst>
                    <a:ext uri="{9D8B030D-6E8A-4147-A177-3AD203B41FA5}">
                      <a16:colId xmlns:a16="http://schemas.microsoft.com/office/drawing/2014/main" val="99235308"/>
                    </a:ext>
                  </a:extLst>
                </a:gridCol>
              </a:tblGrid>
              <a:tr h="556693">
                <a:tc>
                  <a:txBody>
                    <a:bodyPr/>
                    <a:lstStyle/>
                    <a:p>
                      <a:pPr algn="ctr"/>
                      <a:r>
                        <a:rPr lang="zh-CN" altLang="en-US" sz="2000" dirty="0"/>
                        <a:t>机时消费总计</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1367371594"/>
                  </a:ext>
                </a:extLst>
              </a:tr>
              <a:tr h="701574">
                <a:tc>
                  <a:txBody>
                    <a:bodyPr/>
                    <a:lstStyle/>
                    <a:p>
                      <a:pPr marL="0" algn="ctr" defTabSz="914400" rtl="0" eaLnBrk="1" latinLnBrk="0" hangingPunct="1"/>
                      <a:r>
                        <a:rPr lang="en-US" altLang="zh-CN" sz="2000" b="1" kern="1200" dirty="0">
                          <a:solidFill>
                            <a:schemeClr val="tx1"/>
                          </a:solidFill>
                          <a:latin typeface="+mn-lt"/>
                          <a:ea typeface="+mn-ea"/>
                          <a:cs typeface="+mn-cs"/>
                        </a:rPr>
                        <a:t>189.93</a:t>
                      </a:r>
                      <a:endParaRPr lang="zh-CN" altLang="en-US" sz="2000" b="1" kern="1200" dirty="0">
                        <a:solidFill>
                          <a:schemeClr val="tx1"/>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2598265821"/>
                  </a:ext>
                </a:extLst>
              </a:tr>
            </a:tbl>
          </a:graphicData>
        </a:graphic>
      </p:graphicFrame>
      <p:pic>
        <p:nvPicPr>
          <p:cNvPr id="6" name="图片 5">
            <a:extLst>
              <a:ext uri="{FF2B5EF4-FFF2-40B4-BE49-F238E27FC236}">
                <a16:creationId xmlns:a16="http://schemas.microsoft.com/office/drawing/2014/main" id="{9E5D87F9-D186-4F82-9BD2-6FF63F0E787F}"/>
              </a:ext>
            </a:extLst>
          </p:cNvPr>
          <p:cNvPicPr>
            <a:picLocks noChangeAspect="1"/>
          </p:cNvPicPr>
          <p:nvPr/>
        </p:nvPicPr>
        <p:blipFill>
          <a:blip r:embed="rId3"/>
          <a:stretch>
            <a:fillRect/>
          </a:stretch>
        </p:blipFill>
        <p:spPr>
          <a:xfrm>
            <a:off x="2223547" y="4234499"/>
            <a:ext cx="7744906" cy="1495634"/>
          </a:xfrm>
          <a:prstGeom prst="rect">
            <a:avLst/>
          </a:prstGeom>
          <a:effectLst>
            <a:softEdge rad="38100"/>
          </a:effectLst>
        </p:spPr>
      </p:pic>
      <p:grpSp>
        <p:nvGrpSpPr>
          <p:cNvPr id="21" name="组合 20">
            <a:extLst>
              <a:ext uri="{FF2B5EF4-FFF2-40B4-BE49-F238E27FC236}">
                <a16:creationId xmlns:a16="http://schemas.microsoft.com/office/drawing/2014/main" id="{A0E61F2F-25DD-43B3-898B-A4438F440D97}"/>
              </a:ext>
            </a:extLst>
          </p:cNvPr>
          <p:cNvGrpSpPr/>
          <p:nvPr/>
        </p:nvGrpSpPr>
        <p:grpSpPr>
          <a:xfrm>
            <a:off x="-2687966" y="4049738"/>
            <a:ext cx="2012326" cy="2012326"/>
            <a:chOff x="1279514" y="3407118"/>
            <a:chExt cx="2103766" cy="2103766"/>
          </a:xfrm>
        </p:grpSpPr>
        <p:sp>
          <p:nvSpPr>
            <p:cNvPr id="22" name="弧形 21">
              <a:extLst>
                <a:ext uri="{FF2B5EF4-FFF2-40B4-BE49-F238E27FC236}">
                  <a16:creationId xmlns:a16="http://schemas.microsoft.com/office/drawing/2014/main" id="{FEDB3967-0942-4432-A0F0-BCD8740ADFE4}"/>
                </a:ext>
              </a:extLst>
            </p:cNvPr>
            <p:cNvSpPr/>
            <p:nvPr/>
          </p:nvSpPr>
          <p:spPr>
            <a:xfrm rot="1401336">
              <a:off x="1379197" y="3506801"/>
              <a:ext cx="1904400" cy="1904400"/>
            </a:xfrm>
            <a:prstGeom prst="arc">
              <a:avLst>
                <a:gd name="adj1" fmla="val 1694850"/>
                <a:gd name="adj2" fmla="val 4321068"/>
              </a:avLst>
            </a:prstGeom>
            <a:ln w="190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23" name="弧形 22">
              <a:extLst>
                <a:ext uri="{FF2B5EF4-FFF2-40B4-BE49-F238E27FC236}">
                  <a16:creationId xmlns:a16="http://schemas.microsoft.com/office/drawing/2014/main" id="{460385EC-AA9B-415C-A14B-3076C82EBA08}"/>
                </a:ext>
              </a:extLst>
            </p:cNvPr>
            <p:cNvSpPr/>
            <p:nvPr/>
          </p:nvSpPr>
          <p:spPr>
            <a:xfrm rot="1401336">
              <a:off x="1379197" y="3506801"/>
              <a:ext cx="1904400" cy="1904400"/>
            </a:xfrm>
            <a:prstGeom prst="arc">
              <a:avLst>
                <a:gd name="adj1" fmla="val 17881533"/>
                <a:gd name="adj2" fmla="val 0"/>
              </a:avLst>
            </a:prstGeom>
            <a:ln w="190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24" name="弧形 23">
              <a:extLst>
                <a:ext uri="{FF2B5EF4-FFF2-40B4-BE49-F238E27FC236}">
                  <a16:creationId xmlns:a16="http://schemas.microsoft.com/office/drawing/2014/main" id="{F29BC6D9-58CD-4CEF-B34B-384299CEAB60}"/>
                </a:ext>
              </a:extLst>
            </p:cNvPr>
            <p:cNvSpPr/>
            <p:nvPr/>
          </p:nvSpPr>
          <p:spPr>
            <a:xfrm rot="3733713">
              <a:off x="1379197" y="3506801"/>
              <a:ext cx="1904400" cy="1904400"/>
            </a:xfrm>
            <a:prstGeom prst="arc">
              <a:avLst>
                <a:gd name="adj1" fmla="val 20007138"/>
                <a:gd name="adj2" fmla="val 0"/>
              </a:avLst>
            </a:prstGeom>
            <a:ln w="571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25" name="弧形 24">
              <a:extLst>
                <a:ext uri="{FF2B5EF4-FFF2-40B4-BE49-F238E27FC236}">
                  <a16:creationId xmlns:a16="http://schemas.microsoft.com/office/drawing/2014/main" id="{E71B9AB0-4B10-415D-8D2A-7B99EA072393}"/>
                </a:ext>
              </a:extLst>
            </p:cNvPr>
            <p:cNvSpPr/>
            <p:nvPr/>
          </p:nvSpPr>
          <p:spPr>
            <a:xfrm rot="16825714">
              <a:off x="1379197" y="3506801"/>
              <a:ext cx="1904400" cy="1904400"/>
            </a:xfrm>
            <a:prstGeom prst="arc">
              <a:avLst>
                <a:gd name="adj1" fmla="val 16200000"/>
                <a:gd name="adj2" fmla="val 1480403"/>
              </a:avLst>
            </a:prstGeom>
            <a:ln w="190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26" name="弧形 25">
              <a:extLst>
                <a:ext uri="{FF2B5EF4-FFF2-40B4-BE49-F238E27FC236}">
                  <a16:creationId xmlns:a16="http://schemas.microsoft.com/office/drawing/2014/main" id="{13AEAF34-E264-4A90-9D48-D4B0766287DC}"/>
                </a:ext>
              </a:extLst>
            </p:cNvPr>
            <p:cNvSpPr/>
            <p:nvPr/>
          </p:nvSpPr>
          <p:spPr>
            <a:xfrm rot="10800000">
              <a:off x="1379197" y="3506801"/>
              <a:ext cx="1904400" cy="1904400"/>
            </a:xfrm>
            <a:prstGeom prst="arc">
              <a:avLst>
                <a:gd name="adj1" fmla="val 16200000"/>
                <a:gd name="adj2" fmla="val 19917439"/>
              </a:avLst>
            </a:prstGeom>
            <a:ln w="571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27" name="弧形 26">
              <a:extLst>
                <a:ext uri="{FF2B5EF4-FFF2-40B4-BE49-F238E27FC236}">
                  <a16:creationId xmlns:a16="http://schemas.microsoft.com/office/drawing/2014/main" id="{EB5EC0B1-126A-4CD5-B14E-5A8DDA436F41}"/>
                </a:ext>
              </a:extLst>
            </p:cNvPr>
            <p:cNvSpPr/>
            <p:nvPr/>
          </p:nvSpPr>
          <p:spPr>
            <a:xfrm rot="16958775">
              <a:off x="1379197" y="3506801"/>
              <a:ext cx="1904400" cy="1904400"/>
            </a:xfrm>
            <a:prstGeom prst="arc">
              <a:avLst>
                <a:gd name="adj1" fmla="val 16832099"/>
                <a:gd name="adj2" fmla="val 0"/>
              </a:avLst>
            </a:prstGeom>
            <a:ln w="571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Arial"/>
                <a:ea typeface="Microsoft YaHei"/>
                <a:cs typeface="+mn-cs"/>
              </a:endParaRPr>
            </a:p>
          </p:txBody>
        </p:sp>
        <p:sp>
          <p:nvSpPr>
            <p:cNvPr id="28" name="弧形 27">
              <a:extLst>
                <a:ext uri="{FF2B5EF4-FFF2-40B4-BE49-F238E27FC236}">
                  <a16:creationId xmlns:a16="http://schemas.microsoft.com/office/drawing/2014/main" id="{2AB2897B-5641-4000-8FE6-32CF9579C39C}"/>
                </a:ext>
              </a:extLst>
            </p:cNvPr>
            <p:cNvSpPr/>
            <p:nvPr/>
          </p:nvSpPr>
          <p:spPr>
            <a:xfrm>
              <a:off x="1279514" y="3407118"/>
              <a:ext cx="2103766" cy="2103766"/>
            </a:xfrm>
            <a:prstGeom prst="arc">
              <a:avLst>
                <a:gd name="adj1" fmla="val 17966248"/>
                <a:gd name="adj2" fmla="val 19673009"/>
              </a:avLst>
            </a:prstGeom>
            <a:ln w="190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29" name="弧形 28">
              <a:extLst>
                <a:ext uri="{FF2B5EF4-FFF2-40B4-BE49-F238E27FC236}">
                  <a16:creationId xmlns:a16="http://schemas.microsoft.com/office/drawing/2014/main" id="{668DEF30-A9AF-4599-8F8F-FD91ABBC51DB}"/>
                </a:ext>
              </a:extLst>
            </p:cNvPr>
            <p:cNvSpPr/>
            <p:nvPr/>
          </p:nvSpPr>
          <p:spPr>
            <a:xfrm>
              <a:off x="1279514" y="3407118"/>
              <a:ext cx="2103766" cy="2103766"/>
            </a:xfrm>
            <a:prstGeom prst="arc">
              <a:avLst>
                <a:gd name="adj1" fmla="val 9043626"/>
                <a:gd name="adj2" fmla="val 11851278"/>
              </a:avLst>
            </a:prstGeom>
            <a:ln w="190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30" name="弧形 29">
              <a:extLst>
                <a:ext uri="{FF2B5EF4-FFF2-40B4-BE49-F238E27FC236}">
                  <a16:creationId xmlns:a16="http://schemas.microsoft.com/office/drawing/2014/main" id="{9912FA91-EFDC-4946-9F42-E1CDB504764D}"/>
                </a:ext>
              </a:extLst>
            </p:cNvPr>
            <p:cNvSpPr/>
            <p:nvPr/>
          </p:nvSpPr>
          <p:spPr>
            <a:xfrm>
              <a:off x="1279514" y="3407118"/>
              <a:ext cx="2103766" cy="2103766"/>
            </a:xfrm>
            <a:prstGeom prst="arc">
              <a:avLst>
                <a:gd name="adj1" fmla="val 20819749"/>
                <a:gd name="adj2" fmla="val 2417885"/>
              </a:avLst>
            </a:prstGeom>
            <a:ln w="190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31" name="弧形 30">
              <a:extLst>
                <a:ext uri="{FF2B5EF4-FFF2-40B4-BE49-F238E27FC236}">
                  <a16:creationId xmlns:a16="http://schemas.microsoft.com/office/drawing/2014/main" id="{5E5F26E9-7A0F-44CB-8BE4-667B0710A978}"/>
                </a:ext>
              </a:extLst>
            </p:cNvPr>
            <p:cNvSpPr/>
            <p:nvPr/>
          </p:nvSpPr>
          <p:spPr>
            <a:xfrm>
              <a:off x="1279514" y="3407118"/>
              <a:ext cx="2103766" cy="2103766"/>
            </a:xfrm>
            <a:prstGeom prst="arc">
              <a:avLst>
                <a:gd name="adj1" fmla="val 4340879"/>
                <a:gd name="adj2" fmla="val 7249524"/>
              </a:avLst>
            </a:prstGeom>
            <a:ln w="190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grpSp>
      <p:sp>
        <p:nvSpPr>
          <p:cNvPr id="32" name="矩形 31">
            <a:extLst>
              <a:ext uri="{FF2B5EF4-FFF2-40B4-BE49-F238E27FC236}">
                <a16:creationId xmlns:a16="http://schemas.microsoft.com/office/drawing/2014/main" id="{7D00BBB4-ACCF-4BCC-BAE8-F1DD9DEDB944}"/>
              </a:ext>
            </a:extLst>
          </p:cNvPr>
          <p:cNvSpPr/>
          <p:nvPr/>
        </p:nvSpPr>
        <p:spPr>
          <a:xfrm>
            <a:off x="-2428240" y="5014595"/>
            <a:ext cx="1493520" cy="23256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Microsoft YaHei"/>
              <a:cs typeface="+mn-ea"/>
            </a:endParaRPr>
          </a:p>
        </p:txBody>
      </p:sp>
      <p:sp>
        <p:nvSpPr>
          <p:cNvPr id="33" name="文本框 32">
            <a:extLst>
              <a:ext uri="{FF2B5EF4-FFF2-40B4-BE49-F238E27FC236}">
                <a16:creationId xmlns:a16="http://schemas.microsoft.com/office/drawing/2014/main" id="{F64A831B-D38E-4E0E-ADB3-5AF683ADE2A2}"/>
              </a:ext>
            </a:extLst>
          </p:cNvPr>
          <p:cNvSpPr txBox="1"/>
          <p:nvPr/>
        </p:nvSpPr>
        <p:spPr>
          <a:xfrm>
            <a:off x="-2633357" y="4801330"/>
            <a:ext cx="1903754"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000" b="1" dirty="0">
                <a:solidFill>
                  <a:srgbClr val="445437"/>
                </a:solidFill>
                <a:latin typeface="Arial"/>
                <a:ea typeface="Microsoft YaHei"/>
                <a:cs typeface="+mn-ea"/>
              </a:rPr>
              <a:t>CodeBERT</a:t>
            </a:r>
            <a:endParaRPr kumimoji="0" lang="zh-CN" altLang="en-US" sz="2000" b="1" i="0" u="none" strike="noStrike" kern="1200" cap="none" spc="0" normalizeH="0" baseline="0" noProof="0" dirty="0">
              <a:ln>
                <a:noFill/>
              </a:ln>
              <a:solidFill>
                <a:srgbClr val="445437"/>
              </a:solidFill>
              <a:effectLst/>
              <a:uLnTx/>
              <a:uFillTx/>
              <a:latin typeface="Arial"/>
              <a:ea typeface="Microsoft YaHei"/>
              <a:cs typeface="+mn-ea"/>
            </a:endParaRPr>
          </a:p>
        </p:txBody>
      </p:sp>
      <p:sp>
        <p:nvSpPr>
          <p:cNvPr id="34" name="矩形 33">
            <a:extLst>
              <a:ext uri="{FF2B5EF4-FFF2-40B4-BE49-F238E27FC236}">
                <a16:creationId xmlns:a16="http://schemas.microsoft.com/office/drawing/2014/main" id="{C443BF93-7C74-4A4B-B5C1-A4CC5CF2636E}"/>
              </a:ext>
            </a:extLst>
          </p:cNvPr>
          <p:cNvSpPr/>
          <p:nvPr/>
        </p:nvSpPr>
        <p:spPr>
          <a:xfrm>
            <a:off x="5349240" y="8773795"/>
            <a:ext cx="1493520" cy="23256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Microsoft YaHei"/>
              <a:cs typeface="+mn-ea"/>
            </a:endParaRPr>
          </a:p>
        </p:txBody>
      </p:sp>
      <p:grpSp>
        <p:nvGrpSpPr>
          <p:cNvPr id="35" name="组合 34">
            <a:extLst>
              <a:ext uri="{FF2B5EF4-FFF2-40B4-BE49-F238E27FC236}">
                <a16:creationId xmlns:a16="http://schemas.microsoft.com/office/drawing/2014/main" id="{FEC64BA2-08AB-4810-9D29-65ED480E283C}"/>
              </a:ext>
            </a:extLst>
          </p:cNvPr>
          <p:cNvGrpSpPr>
            <a:grpSpLocks noChangeAspect="1"/>
          </p:cNvGrpSpPr>
          <p:nvPr/>
        </p:nvGrpSpPr>
        <p:grpSpPr>
          <a:xfrm>
            <a:off x="4896680" y="7604178"/>
            <a:ext cx="2396906" cy="2421844"/>
            <a:chOff x="1279514" y="3407118"/>
            <a:chExt cx="2103766" cy="2103766"/>
          </a:xfrm>
        </p:grpSpPr>
        <p:sp>
          <p:nvSpPr>
            <p:cNvPr id="36" name="弧形 35">
              <a:extLst>
                <a:ext uri="{FF2B5EF4-FFF2-40B4-BE49-F238E27FC236}">
                  <a16:creationId xmlns:a16="http://schemas.microsoft.com/office/drawing/2014/main" id="{31D14733-5780-4DF1-B139-B66EC466F20A}"/>
                </a:ext>
              </a:extLst>
            </p:cNvPr>
            <p:cNvSpPr/>
            <p:nvPr/>
          </p:nvSpPr>
          <p:spPr>
            <a:xfrm rot="1401336">
              <a:off x="1379197" y="3506801"/>
              <a:ext cx="1904400" cy="1904400"/>
            </a:xfrm>
            <a:prstGeom prst="arc">
              <a:avLst>
                <a:gd name="adj1" fmla="val 1694850"/>
                <a:gd name="adj2" fmla="val 4321068"/>
              </a:avLst>
            </a:prstGeom>
            <a:ln w="190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37" name="弧形 36">
              <a:extLst>
                <a:ext uri="{FF2B5EF4-FFF2-40B4-BE49-F238E27FC236}">
                  <a16:creationId xmlns:a16="http://schemas.microsoft.com/office/drawing/2014/main" id="{6EA81D90-7E8A-45BC-AAC6-DECE99865E8C}"/>
                </a:ext>
              </a:extLst>
            </p:cNvPr>
            <p:cNvSpPr/>
            <p:nvPr/>
          </p:nvSpPr>
          <p:spPr>
            <a:xfrm rot="1401336">
              <a:off x="1379197" y="3506801"/>
              <a:ext cx="1904400" cy="1904400"/>
            </a:xfrm>
            <a:prstGeom prst="arc">
              <a:avLst>
                <a:gd name="adj1" fmla="val 17881533"/>
                <a:gd name="adj2" fmla="val 0"/>
              </a:avLst>
            </a:prstGeom>
            <a:ln w="190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38" name="弧形 37">
              <a:extLst>
                <a:ext uri="{FF2B5EF4-FFF2-40B4-BE49-F238E27FC236}">
                  <a16:creationId xmlns:a16="http://schemas.microsoft.com/office/drawing/2014/main" id="{93C2F94B-3882-4DA8-A460-9392A9BA19FA}"/>
                </a:ext>
              </a:extLst>
            </p:cNvPr>
            <p:cNvSpPr/>
            <p:nvPr/>
          </p:nvSpPr>
          <p:spPr>
            <a:xfrm rot="3733713">
              <a:off x="1379197" y="3506801"/>
              <a:ext cx="1904400" cy="1904400"/>
            </a:xfrm>
            <a:prstGeom prst="arc">
              <a:avLst>
                <a:gd name="adj1" fmla="val 20007138"/>
                <a:gd name="adj2" fmla="val 0"/>
              </a:avLst>
            </a:prstGeom>
            <a:ln w="571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39" name="弧形 38">
              <a:extLst>
                <a:ext uri="{FF2B5EF4-FFF2-40B4-BE49-F238E27FC236}">
                  <a16:creationId xmlns:a16="http://schemas.microsoft.com/office/drawing/2014/main" id="{9EC8E4A5-E61D-443E-AF3E-D34DFDFA1514}"/>
                </a:ext>
              </a:extLst>
            </p:cNvPr>
            <p:cNvSpPr/>
            <p:nvPr/>
          </p:nvSpPr>
          <p:spPr>
            <a:xfrm rot="16825714">
              <a:off x="1379197" y="3506801"/>
              <a:ext cx="1904400" cy="1904400"/>
            </a:xfrm>
            <a:prstGeom prst="arc">
              <a:avLst>
                <a:gd name="adj1" fmla="val 16200000"/>
                <a:gd name="adj2" fmla="val 1480403"/>
              </a:avLst>
            </a:prstGeom>
            <a:ln w="190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40" name="弧形 39">
              <a:extLst>
                <a:ext uri="{FF2B5EF4-FFF2-40B4-BE49-F238E27FC236}">
                  <a16:creationId xmlns:a16="http://schemas.microsoft.com/office/drawing/2014/main" id="{296EFEE8-4EC7-4C2F-9FA5-9C35A403BDBD}"/>
                </a:ext>
              </a:extLst>
            </p:cNvPr>
            <p:cNvSpPr/>
            <p:nvPr/>
          </p:nvSpPr>
          <p:spPr>
            <a:xfrm rot="10800000">
              <a:off x="1379197" y="3506801"/>
              <a:ext cx="1904400" cy="1904400"/>
            </a:xfrm>
            <a:prstGeom prst="arc">
              <a:avLst>
                <a:gd name="adj1" fmla="val 16200000"/>
                <a:gd name="adj2" fmla="val 19917439"/>
              </a:avLst>
            </a:prstGeom>
            <a:ln w="571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41" name="弧形 40">
              <a:extLst>
                <a:ext uri="{FF2B5EF4-FFF2-40B4-BE49-F238E27FC236}">
                  <a16:creationId xmlns:a16="http://schemas.microsoft.com/office/drawing/2014/main" id="{8266A203-543C-42C3-AB6A-97569C0D20F9}"/>
                </a:ext>
              </a:extLst>
            </p:cNvPr>
            <p:cNvSpPr/>
            <p:nvPr/>
          </p:nvSpPr>
          <p:spPr>
            <a:xfrm rot="16958775">
              <a:off x="1379197" y="3506801"/>
              <a:ext cx="1904400" cy="1904400"/>
            </a:xfrm>
            <a:prstGeom prst="arc">
              <a:avLst>
                <a:gd name="adj1" fmla="val 16832099"/>
                <a:gd name="adj2" fmla="val 0"/>
              </a:avLst>
            </a:prstGeom>
            <a:ln w="571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Arial"/>
                <a:ea typeface="Microsoft YaHei"/>
                <a:cs typeface="+mn-cs"/>
              </a:endParaRPr>
            </a:p>
          </p:txBody>
        </p:sp>
        <p:sp>
          <p:nvSpPr>
            <p:cNvPr id="42" name="弧形 41">
              <a:extLst>
                <a:ext uri="{FF2B5EF4-FFF2-40B4-BE49-F238E27FC236}">
                  <a16:creationId xmlns:a16="http://schemas.microsoft.com/office/drawing/2014/main" id="{ACBE9675-C0E5-4A21-9807-E305C94ECEC4}"/>
                </a:ext>
              </a:extLst>
            </p:cNvPr>
            <p:cNvSpPr/>
            <p:nvPr/>
          </p:nvSpPr>
          <p:spPr>
            <a:xfrm>
              <a:off x="1279514" y="3407118"/>
              <a:ext cx="2103766" cy="2103766"/>
            </a:xfrm>
            <a:prstGeom prst="arc">
              <a:avLst>
                <a:gd name="adj1" fmla="val 17966248"/>
                <a:gd name="adj2" fmla="val 19673009"/>
              </a:avLst>
            </a:prstGeom>
            <a:ln w="190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43" name="弧形 42">
              <a:extLst>
                <a:ext uri="{FF2B5EF4-FFF2-40B4-BE49-F238E27FC236}">
                  <a16:creationId xmlns:a16="http://schemas.microsoft.com/office/drawing/2014/main" id="{161EE1A9-9EAB-4D32-9F1D-23475D0B7A60}"/>
                </a:ext>
              </a:extLst>
            </p:cNvPr>
            <p:cNvSpPr/>
            <p:nvPr/>
          </p:nvSpPr>
          <p:spPr>
            <a:xfrm>
              <a:off x="1279514" y="3407118"/>
              <a:ext cx="2103766" cy="2103766"/>
            </a:xfrm>
            <a:prstGeom prst="arc">
              <a:avLst>
                <a:gd name="adj1" fmla="val 9043626"/>
                <a:gd name="adj2" fmla="val 11851278"/>
              </a:avLst>
            </a:prstGeom>
            <a:ln w="190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44" name="弧形 43">
              <a:extLst>
                <a:ext uri="{FF2B5EF4-FFF2-40B4-BE49-F238E27FC236}">
                  <a16:creationId xmlns:a16="http://schemas.microsoft.com/office/drawing/2014/main" id="{22B2DB4B-5247-4F40-B55B-87DF65693581}"/>
                </a:ext>
              </a:extLst>
            </p:cNvPr>
            <p:cNvSpPr/>
            <p:nvPr/>
          </p:nvSpPr>
          <p:spPr>
            <a:xfrm>
              <a:off x="1279514" y="3407118"/>
              <a:ext cx="2103766" cy="2103766"/>
            </a:xfrm>
            <a:prstGeom prst="arc">
              <a:avLst>
                <a:gd name="adj1" fmla="val 20819749"/>
                <a:gd name="adj2" fmla="val 2417885"/>
              </a:avLst>
            </a:prstGeom>
            <a:ln w="190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45" name="弧形 44">
              <a:extLst>
                <a:ext uri="{FF2B5EF4-FFF2-40B4-BE49-F238E27FC236}">
                  <a16:creationId xmlns:a16="http://schemas.microsoft.com/office/drawing/2014/main" id="{22F4D86F-DCE7-43D9-AA8F-05D41C0BC1BA}"/>
                </a:ext>
              </a:extLst>
            </p:cNvPr>
            <p:cNvSpPr/>
            <p:nvPr/>
          </p:nvSpPr>
          <p:spPr>
            <a:xfrm>
              <a:off x="1279514" y="3407118"/>
              <a:ext cx="2103766" cy="2103766"/>
            </a:xfrm>
            <a:prstGeom prst="arc">
              <a:avLst>
                <a:gd name="adj1" fmla="val 4340879"/>
                <a:gd name="adj2" fmla="val 7249524"/>
              </a:avLst>
            </a:prstGeom>
            <a:ln w="190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grpSp>
      <p:sp>
        <p:nvSpPr>
          <p:cNvPr id="46" name="文本框 45">
            <a:extLst>
              <a:ext uri="{FF2B5EF4-FFF2-40B4-BE49-F238E27FC236}">
                <a16:creationId xmlns:a16="http://schemas.microsoft.com/office/drawing/2014/main" id="{9892537E-105E-47CA-A3F4-25D1764213F3}"/>
              </a:ext>
            </a:extLst>
          </p:cNvPr>
          <p:cNvSpPr txBox="1"/>
          <p:nvPr/>
        </p:nvSpPr>
        <p:spPr>
          <a:xfrm>
            <a:off x="4935199" y="8573740"/>
            <a:ext cx="2326773"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err="1">
                <a:ln>
                  <a:noFill/>
                </a:ln>
                <a:solidFill>
                  <a:srgbClr val="445437"/>
                </a:solidFill>
                <a:effectLst/>
                <a:uLnTx/>
                <a:uFillTx/>
                <a:latin typeface="Arial"/>
                <a:ea typeface="Microsoft YaHei"/>
                <a:cs typeface="+mn-ea"/>
              </a:rPr>
              <a:t>GraphCodeBERT</a:t>
            </a:r>
            <a:endParaRPr kumimoji="0" lang="zh-CN" altLang="en-US" sz="2000" b="1" i="0" u="none" strike="noStrike" kern="1200" cap="none" spc="0" normalizeH="0" baseline="0" noProof="0" dirty="0">
              <a:ln>
                <a:noFill/>
              </a:ln>
              <a:solidFill>
                <a:srgbClr val="445437"/>
              </a:solidFill>
              <a:effectLst/>
              <a:uLnTx/>
              <a:uFillTx/>
              <a:latin typeface="Arial"/>
              <a:ea typeface="Microsoft YaHei"/>
              <a:cs typeface="+mn-ea"/>
            </a:endParaRPr>
          </a:p>
        </p:txBody>
      </p:sp>
      <p:sp>
        <p:nvSpPr>
          <p:cNvPr id="47" name="矩形 46">
            <a:extLst>
              <a:ext uri="{FF2B5EF4-FFF2-40B4-BE49-F238E27FC236}">
                <a16:creationId xmlns:a16="http://schemas.microsoft.com/office/drawing/2014/main" id="{D75F16BA-BCB6-4034-B60E-1037FCC76EBF}"/>
              </a:ext>
            </a:extLst>
          </p:cNvPr>
          <p:cNvSpPr/>
          <p:nvPr/>
        </p:nvSpPr>
        <p:spPr>
          <a:xfrm>
            <a:off x="12911145" y="5014595"/>
            <a:ext cx="1493520" cy="23256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Microsoft YaHei"/>
              <a:cs typeface="+mn-ea"/>
            </a:endParaRPr>
          </a:p>
        </p:txBody>
      </p:sp>
      <p:grpSp>
        <p:nvGrpSpPr>
          <p:cNvPr id="48" name="组合 47">
            <a:extLst>
              <a:ext uri="{FF2B5EF4-FFF2-40B4-BE49-F238E27FC236}">
                <a16:creationId xmlns:a16="http://schemas.microsoft.com/office/drawing/2014/main" id="{AC9A62F5-F3B4-4888-A2D6-83900F00C2F5}"/>
              </a:ext>
            </a:extLst>
          </p:cNvPr>
          <p:cNvGrpSpPr/>
          <p:nvPr/>
        </p:nvGrpSpPr>
        <p:grpSpPr>
          <a:xfrm>
            <a:off x="12651419" y="4049738"/>
            <a:ext cx="2012326" cy="2012326"/>
            <a:chOff x="1279514" y="3407118"/>
            <a:chExt cx="2103766" cy="2103766"/>
          </a:xfrm>
        </p:grpSpPr>
        <p:sp>
          <p:nvSpPr>
            <p:cNvPr id="49" name="弧形 48">
              <a:extLst>
                <a:ext uri="{FF2B5EF4-FFF2-40B4-BE49-F238E27FC236}">
                  <a16:creationId xmlns:a16="http://schemas.microsoft.com/office/drawing/2014/main" id="{DFAF5C42-CF52-4CE1-935D-DD230A30D0E7}"/>
                </a:ext>
              </a:extLst>
            </p:cNvPr>
            <p:cNvSpPr/>
            <p:nvPr/>
          </p:nvSpPr>
          <p:spPr>
            <a:xfrm rot="1401336">
              <a:off x="1379197" y="3506801"/>
              <a:ext cx="1904400" cy="1904400"/>
            </a:xfrm>
            <a:prstGeom prst="arc">
              <a:avLst>
                <a:gd name="adj1" fmla="val 1694850"/>
                <a:gd name="adj2" fmla="val 4321068"/>
              </a:avLst>
            </a:prstGeom>
            <a:ln w="190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50" name="弧形 49">
              <a:extLst>
                <a:ext uri="{FF2B5EF4-FFF2-40B4-BE49-F238E27FC236}">
                  <a16:creationId xmlns:a16="http://schemas.microsoft.com/office/drawing/2014/main" id="{054ED878-A90B-41BE-9F4E-07264412706E}"/>
                </a:ext>
              </a:extLst>
            </p:cNvPr>
            <p:cNvSpPr/>
            <p:nvPr/>
          </p:nvSpPr>
          <p:spPr>
            <a:xfrm rot="1401336">
              <a:off x="1379197" y="3506801"/>
              <a:ext cx="1904400" cy="1904400"/>
            </a:xfrm>
            <a:prstGeom prst="arc">
              <a:avLst>
                <a:gd name="adj1" fmla="val 17881533"/>
                <a:gd name="adj2" fmla="val 0"/>
              </a:avLst>
            </a:prstGeom>
            <a:ln w="190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51" name="弧形 50">
              <a:extLst>
                <a:ext uri="{FF2B5EF4-FFF2-40B4-BE49-F238E27FC236}">
                  <a16:creationId xmlns:a16="http://schemas.microsoft.com/office/drawing/2014/main" id="{93D1F93F-13A2-4FDE-8430-A841ECE4FD15}"/>
                </a:ext>
              </a:extLst>
            </p:cNvPr>
            <p:cNvSpPr/>
            <p:nvPr/>
          </p:nvSpPr>
          <p:spPr>
            <a:xfrm rot="3733713">
              <a:off x="1379197" y="3506801"/>
              <a:ext cx="1904400" cy="1904400"/>
            </a:xfrm>
            <a:prstGeom prst="arc">
              <a:avLst>
                <a:gd name="adj1" fmla="val 20007138"/>
                <a:gd name="adj2" fmla="val 0"/>
              </a:avLst>
            </a:prstGeom>
            <a:ln w="571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52" name="弧形 51">
              <a:extLst>
                <a:ext uri="{FF2B5EF4-FFF2-40B4-BE49-F238E27FC236}">
                  <a16:creationId xmlns:a16="http://schemas.microsoft.com/office/drawing/2014/main" id="{BB455747-B70A-4A77-B134-89E7C24C3324}"/>
                </a:ext>
              </a:extLst>
            </p:cNvPr>
            <p:cNvSpPr/>
            <p:nvPr/>
          </p:nvSpPr>
          <p:spPr>
            <a:xfrm rot="16825714">
              <a:off x="1379197" y="3506801"/>
              <a:ext cx="1904400" cy="1904400"/>
            </a:xfrm>
            <a:prstGeom prst="arc">
              <a:avLst>
                <a:gd name="adj1" fmla="val 16200000"/>
                <a:gd name="adj2" fmla="val 1480403"/>
              </a:avLst>
            </a:prstGeom>
            <a:ln w="190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53" name="弧形 52">
              <a:extLst>
                <a:ext uri="{FF2B5EF4-FFF2-40B4-BE49-F238E27FC236}">
                  <a16:creationId xmlns:a16="http://schemas.microsoft.com/office/drawing/2014/main" id="{B8959D5C-3DC7-44DE-9905-2D16BCD021C8}"/>
                </a:ext>
              </a:extLst>
            </p:cNvPr>
            <p:cNvSpPr/>
            <p:nvPr/>
          </p:nvSpPr>
          <p:spPr>
            <a:xfrm rot="10800000">
              <a:off x="1379197" y="3506801"/>
              <a:ext cx="1904400" cy="1904400"/>
            </a:xfrm>
            <a:prstGeom prst="arc">
              <a:avLst>
                <a:gd name="adj1" fmla="val 16200000"/>
                <a:gd name="adj2" fmla="val 19917439"/>
              </a:avLst>
            </a:prstGeom>
            <a:ln w="571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54" name="弧形 53">
              <a:extLst>
                <a:ext uri="{FF2B5EF4-FFF2-40B4-BE49-F238E27FC236}">
                  <a16:creationId xmlns:a16="http://schemas.microsoft.com/office/drawing/2014/main" id="{9DC7AF77-467A-4B9E-A6BA-024D87E3D239}"/>
                </a:ext>
              </a:extLst>
            </p:cNvPr>
            <p:cNvSpPr/>
            <p:nvPr/>
          </p:nvSpPr>
          <p:spPr>
            <a:xfrm rot="16958775">
              <a:off x="1379197" y="3506801"/>
              <a:ext cx="1904400" cy="1904400"/>
            </a:xfrm>
            <a:prstGeom prst="arc">
              <a:avLst>
                <a:gd name="adj1" fmla="val 16832099"/>
                <a:gd name="adj2" fmla="val 0"/>
              </a:avLst>
            </a:prstGeom>
            <a:ln w="571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Arial"/>
                <a:ea typeface="Microsoft YaHei"/>
                <a:cs typeface="+mn-cs"/>
              </a:endParaRPr>
            </a:p>
          </p:txBody>
        </p:sp>
        <p:sp>
          <p:nvSpPr>
            <p:cNvPr id="55" name="弧形 54">
              <a:extLst>
                <a:ext uri="{FF2B5EF4-FFF2-40B4-BE49-F238E27FC236}">
                  <a16:creationId xmlns:a16="http://schemas.microsoft.com/office/drawing/2014/main" id="{7EF2EBE4-8741-40AB-8600-93F884A28F46}"/>
                </a:ext>
              </a:extLst>
            </p:cNvPr>
            <p:cNvSpPr/>
            <p:nvPr/>
          </p:nvSpPr>
          <p:spPr>
            <a:xfrm>
              <a:off x="1279514" y="3407118"/>
              <a:ext cx="2103766" cy="2103766"/>
            </a:xfrm>
            <a:prstGeom prst="arc">
              <a:avLst>
                <a:gd name="adj1" fmla="val 17966248"/>
                <a:gd name="adj2" fmla="val 19673009"/>
              </a:avLst>
            </a:prstGeom>
            <a:ln w="190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56" name="弧形 55">
              <a:extLst>
                <a:ext uri="{FF2B5EF4-FFF2-40B4-BE49-F238E27FC236}">
                  <a16:creationId xmlns:a16="http://schemas.microsoft.com/office/drawing/2014/main" id="{78CA8E2E-865F-4E54-8B8D-BF9ECCDF0276}"/>
                </a:ext>
              </a:extLst>
            </p:cNvPr>
            <p:cNvSpPr/>
            <p:nvPr/>
          </p:nvSpPr>
          <p:spPr>
            <a:xfrm>
              <a:off x="1279514" y="3407118"/>
              <a:ext cx="2103766" cy="2103766"/>
            </a:xfrm>
            <a:prstGeom prst="arc">
              <a:avLst>
                <a:gd name="adj1" fmla="val 9043626"/>
                <a:gd name="adj2" fmla="val 11851278"/>
              </a:avLst>
            </a:prstGeom>
            <a:ln w="190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57" name="弧形 56">
              <a:extLst>
                <a:ext uri="{FF2B5EF4-FFF2-40B4-BE49-F238E27FC236}">
                  <a16:creationId xmlns:a16="http://schemas.microsoft.com/office/drawing/2014/main" id="{A9BF7B7B-587F-46A0-8564-9506AF540B34}"/>
                </a:ext>
              </a:extLst>
            </p:cNvPr>
            <p:cNvSpPr/>
            <p:nvPr/>
          </p:nvSpPr>
          <p:spPr>
            <a:xfrm>
              <a:off x="1279514" y="3407118"/>
              <a:ext cx="2103766" cy="2103766"/>
            </a:xfrm>
            <a:prstGeom prst="arc">
              <a:avLst>
                <a:gd name="adj1" fmla="val 20819749"/>
                <a:gd name="adj2" fmla="val 2417885"/>
              </a:avLst>
            </a:prstGeom>
            <a:ln w="190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58" name="弧形 57">
              <a:extLst>
                <a:ext uri="{FF2B5EF4-FFF2-40B4-BE49-F238E27FC236}">
                  <a16:creationId xmlns:a16="http://schemas.microsoft.com/office/drawing/2014/main" id="{F7BB13DB-F501-478B-AB28-A083514A8211}"/>
                </a:ext>
              </a:extLst>
            </p:cNvPr>
            <p:cNvSpPr/>
            <p:nvPr/>
          </p:nvSpPr>
          <p:spPr>
            <a:xfrm>
              <a:off x="1279514" y="3407118"/>
              <a:ext cx="2103766" cy="2103766"/>
            </a:xfrm>
            <a:prstGeom prst="arc">
              <a:avLst>
                <a:gd name="adj1" fmla="val 4340879"/>
                <a:gd name="adj2" fmla="val 7249524"/>
              </a:avLst>
            </a:prstGeom>
            <a:ln w="190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grpSp>
      <p:sp>
        <p:nvSpPr>
          <p:cNvPr id="59" name="文本框 58">
            <a:extLst>
              <a:ext uri="{FF2B5EF4-FFF2-40B4-BE49-F238E27FC236}">
                <a16:creationId xmlns:a16="http://schemas.microsoft.com/office/drawing/2014/main" id="{67D8D64A-581A-4BD9-8E30-EAC61EB97269}"/>
              </a:ext>
            </a:extLst>
          </p:cNvPr>
          <p:cNvSpPr txBox="1"/>
          <p:nvPr/>
        </p:nvSpPr>
        <p:spPr>
          <a:xfrm>
            <a:off x="12706028" y="4801330"/>
            <a:ext cx="1903754"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000" b="1" dirty="0" err="1">
                <a:solidFill>
                  <a:srgbClr val="445437"/>
                </a:solidFill>
                <a:latin typeface="Arial"/>
                <a:ea typeface="Microsoft YaHei"/>
                <a:cs typeface="+mn-ea"/>
              </a:rPr>
              <a:t>UniXcoder</a:t>
            </a:r>
            <a:endParaRPr kumimoji="0" lang="zh-CN" altLang="en-US" sz="2000" b="1" i="0" u="none" strike="noStrike" kern="1200" cap="none" spc="0" normalizeH="0" baseline="0" noProof="0" dirty="0">
              <a:ln>
                <a:noFill/>
              </a:ln>
              <a:solidFill>
                <a:srgbClr val="445437"/>
              </a:solidFill>
              <a:effectLst/>
              <a:uLnTx/>
              <a:uFillTx/>
              <a:latin typeface="Arial"/>
              <a:ea typeface="Microsoft YaHei"/>
              <a:cs typeface="+mn-ea"/>
            </a:endParaRPr>
          </a:p>
        </p:txBody>
      </p:sp>
    </p:spTree>
    <p:extLst>
      <p:ext uri="{BB962C8B-B14F-4D97-AF65-F5344CB8AC3E}">
        <p14:creationId xmlns:p14="http://schemas.microsoft.com/office/powerpoint/2010/main" val="21167595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a:extLst>
              <a:ext uri="{FF2B5EF4-FFF2-40B4-BE49-F238E27FC236}">
                <a16:creationId xmlns:a16="http://schemas.microsoft.com/office/drawing/2014/main" id="{47E0EAF2-E971-4BFD-8F0E-AC97A22EDC5C}"/>
              </a:ext>
            </a:extLst>
          </p:cNvPr>
          <p:cNvSpPr>
            <a:spLocks noGrp="1"/>
          </p:cNvSpPr>
          <p:nvPr>
            <p:ph type="body" sz="quarter" idx="11"/>
          </p:nvPr>
        </p:nvSpPr>
        <p:spPr/>
        <p:txBody>
          <a:bodyPr/>
          <a:lstStyle/>
          <a:p>
            <a:r>
              <a:rPr lang="zh-CN" altLang="en-US" dirty="0"/>
              <a:t>经费使用情况</a:t>
            </a:r>
          </a:p>
        </p:txBody>
      </p:sp>
      <p:sp>
        <p:nvSpPr>
          <p:cNvPr id="8" name="文本占位符 7">
            <a:extLst>
              <a:ext uri="{FF2B5EF4-FFF2-40B4-BE49-F238E27FC236}">
                <a16:creationId xmlns:a16="http://schemas.microsoft.com/office/drawing/2014/main" id="{3471DF59-06AC-4848-A8DA-E24F74EAA118}"/>
              </a:ext>
            </a:extLst>
          </p:cNvPr>
          <p:cNvSpPr>
            <a:spLocks noGrp="1"/>
          </p:cNvSpPr>
          <p:nvPr>
            <p:ph type="body" sz="quarter" idx="12"/>
          </p:nvPr>
        </p:nvSpPr>
        <p:spPr>
          <a:xfrm>
            <a:off x="3950574" y="1465013"/>
            <a:ext cx="4290852" cy="585866"/>
          </a:xfrm>
        </p:spPr>
        <p:txBody>
          <a:bodyPr/>
          <a:lstStyle/>
          <a:p>
            <a:r>
              <a:rPr lang="zh-CN" altLang="en-US" dirty="0"/>
              <a:t>经费使用详情</a:t>
            </a:r>
          </a:p>
        </p:txBody>
      </p:sp>
      <p:graphicFrame>
        <p:nvGraphicFramePr>
          <p:cNvPr id="2" name="表格 1">
            <a:extLst>
              <a:ext uri="{FF2B5EF4-FFF2-40B4-BE49-F238E27FC236}">
                <a16:creationId xmlns:a16="http://schemas.microsoft.com/office/drawing/2014/main" id="{F8AA04F6-C5FB-4109-9D50-7DF4C98709EB}"/>
              </a:ext>
            </a:extLst>
          </p:cNvPr>
          <p:cNvGraphicFramePr>
            <a:graphicFrameLocks noGrp="1"/>
          </p:cNvGraphicFramePr>
          <p:nvPr/>
        </p:nvGraphicFramePr>
        <p:xfrm>
          <a:off x="673100" y="2425154"/>
          <a:ext cx="7968876" cy="1258267"/>
        </p:xfrm>
        <a:graphic>
          <a:graphicData uri="http://schemas.openxmlformats.org/drawingml/2006/table">
            <a:tbl>
              <a:tblPr firstRow="1" bandRow="1">
                <a:tableStyleId>{5C22544A-7EE6-4342-B048-85BDC9FD1C3A}</a:tableStyleId>
              </a:tblPr>
              <a:tblGrid>
                <a:gridCol w="1992219">
                  <a:extLst>
                    <a:ext uri="{9D8B030D-6E8A-4147-A177-3AD203B41FA5}">
                      <a16:colId xmlns:a16="http://schemas.microsoft.com/office/drawing/2014/main" val="2022790474"/>
                    </a:ext>
                  </a:extLst>
                </a:gridCol>
                <a:gridCol w="1992219">
                  <a:extLst>
                    <a:ext uri="{9D8B030D-6E8A-4147-A177-3AD203B41FA5}">
                      <a16:colId xmlns:a16="http://schemas.microsoft.com/office/drawing/2014/main" val="2999177813"/>
                    </a:ext>
                  </a:extLst>
                </a:gridCol>
                <a:gridCol w="1992219">
                  <a:extLst>
                    <a:ext uri="{9D8B030D-6E8A-4147-A177-3AD203B41FA5}">
                      <a16:colId xmlns:a16="http://schemas.microsoft.com/office/drawing/2014/main" val="2500498991"/>
                    </a:ext>
                  </a:extLst>
                </a:gridCol>
                <a:gridCol w="1992219">
                  <a:extLst>
                    <a:ext uri="{9D8B030D-6E8A-4147-A177-3AD203B41FA5}">
                      <a16:colId xmlns:a16="http://schemas.microsoft.com/office/drawing/2014/main" val="2407460840"/>
                    </a:ext>
                  </a:extLst>
                </a:gridCol>
              </a:tblGrid>
              <a:tr h="556693">
                <a:tc>
                  <a:txBody>
                    <a:bodyPr/>
                    <a:lstStyle/>
                    <a:p>
                      <a:pPr algn="ctr"/>
                      <a:r>
                        <a:rPr lang="en-US" altLang="zh-CN" sz="2000" dirty="0"/>
                        <a:t>CPU</a:t>
                      </a:r>
                      <a:r>
                        <a:rPr lang="zh-CN" altLang="en-US" sz="2000" dirty="0"/>
                        <a:t>核时</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000" dirty="0"/>
                        <a:t>CPU</a:t>
                      </a:r>
                      <a:r>
                        <a:rPr lang="zh-CN" altLang="en-US" sz="2000" dirty="0"/>
                        <a:t>费用</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000" dirty="0"/>
                        <a:t>GPU</a:t>
                      </a:r>
                      <a:r>
                        <a:rPr lang="zh-CN" altLang="en-US" sz="2000" dirty="0"/>
                        <a:t>卡时</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000" dirty="0"/>
                        <a:t>GPU</a:t>
                      </a:r>
                      <a:r>
                        <a:rPr lang="zh-CN" altLang="en-US" sz="2000" dirty="0"/>
                        <a:t>费用</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2677466083"/>
                  </a:ext>
                </a:extLst>
              </a:tr>
              <a:tr h="70157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800" b="0" dirty="0"/>
                        <a:t>468.88</a:t>
                      </a:r>
                      <a:endParaRPr lang="zh-CN" altLang="en-US" sz="1800" b="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800" b="0" dirty="0"/>
                        <a:t>3.35</a:t>
                      </a:r>
                      <a:endParaRPr lang="zh-CN" altLang="en-US" sz="1800" b="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800" b="0" dirty="0"/>
                        <a:t>124.39</a:t>
                      </a:r>
                      <a:endParaRPr lang="zh-CN" altLang="en-US" sz="1800" b="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800" b="0" dirty="0"/>
                        <a:t>186.58</a:t>
                      </a:r>
                      <a:endParaRPr lang="zh-CN" altLang="en-US" sz="1800" b="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2438359139"/>
                  </a:ext>
                </a:extLst>
              </a:tr>
            </a:tbl>
          </a:graphicData>
        </a:graphic>
      </p:graphicFrame>
      <p:sp>
        <p:nvSpPr>
          <p:cNvPr id="3" name="日期占位符 2">
            <a:extLst>
              <a:ext uri="{FF2B5EF4-FFF2-40B4-BE49-F238E27FC236}">
                <a16:creationId xmlns:a16="http://schemas.microsoft.com/office/drawing/2014/main" id="{4DD05B44-3926-43C2-A71F-DEDE605DA299}"/>
              </a:ext>
            </a:extLst>
          </p:cNvPr>
          <p:cNvSpPr>
            <a:spLocks noGrp="1"/>
          </p:cNvSpPr>
          <p:nvPr>
            <p:ph type="dt" sz="half" idx="14"/>
          </p:nvPr>
        </p:nvSpPr>
        <p:spPr>
          <a:xfrm>
            <a:off x="660400" y="6235702"/>
            <a:ext cx="3342640" cy="365125"/>
          </a:xfr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4" name="灯片编号占位符 3">
            <a:extLst>
              <a:ext uri="{FF2B5EF4-FFF2-40B4-BE49-F238E27FC236}">
                <a16:creationId xmlns:a16="http://schemas.microsoft.com/office/drawing/2014/main" id="{6B3A0573-6EED-4144-913F-BB4B05C18DDA}"/>
              </a:ext>
            </a:extLst>
          </p:cNvPr>
          <p:cNvSpPr>
            <a:spLocks noGrp="1"/>
          </p:cNvSpPr>
          <p:nvPr>
            <p:ph type="sldNum" sz="quarter" idx="16"/>
          </p:nvPr>
        </p:nvSpPr>
        <p:spPr/>
        <p:txBody>
          <a:bodyPr/>
          <a:lstStyle/>
          <a:p>
            <a:fld id="{C79ECAFE-A460-4E13-ABCB-32CAE6136244}" type="slidenum">
              <a:rPr lang="zh-CN" altLang="en-US" smtClean="0"/>
              <a:pPr/>
              <a:t>38</a:t>
            </a:fld>
            <a:endParaRPr lang="zh-CN" altLang="en-US" dirty="0"/>
          </a:p>
        </p:txBody>
      </p:sp>
      <p:graphicFrame>
        <p:nvGraphicFramePr>
          <p:cNvPr id="11" name="表格 10">
            <a:extLst>
              <a:ext uri="{FF2B5EF4-FFF2-40B4-BE49-F238E27FC236}">
                <a16:creationId xmlns:a16="http://schemas.microsoft.com/office/drawing/2014/main" id="{2D1FD109-0948-4087-B020-D69CEF2B79DD}"/>
              </a:ext>
            </a:extLst>
          </p:cNvPr>
          <p:cNvGraphicFramePr>
            <a:graphicFrameLocks noGrp="1"/>
          </p:cNvGraphicFramePr>
          <p:nvPr/>
        </p:nvGraphicFramePr>
        <p:xfrm>
          <a:off x="8641976" y="2425153"/>
          <a:ext cx="2876924" cy="1258267"/>
        </p:xfrm>
        <a:graphic>
          <a:graphicData uri="http://schemas.openxmlformats.org/drawingml/2006/table">
            <a:tbl>
              <a:tblPr firstRow="1" bandRow="1">
                <a:tableStyleId>{5C22544A-7EE6-4342-B048-85BDC9FD1C3A}</a:tableStyleId>
              </a:tblPr>
              <a:tblGrid>
                <a:gridCol w="2876924">
                  <a:extLst>
                    <a:ext uri="{9D8B030D-6E8A-4147-A177-3AD203B41FA5}">
                      <a16:colId xmlns:a16="http://schemas.microsoft.com/office/drawing/2014/main" val="99235308"/>
                    </a:ext>
                  </a:extLst>
                </a:gridCol>
              </a:tblGrid>
              <a:tr h="556693">
                <a:tc>
                  <a:txBody>
                    <a:bodyPr/>
                    <a:lstStyle/>
                    <a:p>
                      <a:pPr algn="ctr"/>
                      <a:r>
                        <a:rPr lang="zh-CN" altLang="en-US" sz="2000" dirty="0"/>
                        <a:t>机时消费总计</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1367371594"/>
                  </a:ext>
                </a:extLst>
              </a:tr>
              <a:tr h="701574">
                <a:tc>
                  <a:txBody>
                    <a:bodyPr/>
                    <a:lstStyle/>
                    <a:p>
                      <a:pPr marL="0" algn="ctr" defTabSz="914400" rtl="0" eaLnBrk="1" latinLnBrk="0" hangingPunct="1"/>
                      <a:r>
                        <a:rPr lang="en-US" altLang="zh-CN" sz="2000" b="1" kern="1200" dirty="0">
                          <a:solidFill>
                            <a:schemeClr val="tx1"/>
                          </a:solidFill>
                          <a:latin typeface="+mn-lt"/>
                          <a:ea typeface="+mn-ea"/>
                          <a:cs typeface="+mn-cs"/>
                        </a:rPr>
                        <a:t>189.93</a:t>
                      </a:r>
                      <a:endParaRPr lang="zh-CN" altLang="en-US" sz="2000" b="1" kern="1200" dirty="0">
                        <a:solidFill>
                          <a:schemeClr val="tx1"/>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2598265821"/>
                  </a:ext>
                </a:extLst>
              </a:tr>
            </a:tbl>
          </a:graphicData>
        </a:graphic>
      </p:graphicFrame>
      <p:pic>
        <p:nvPicPr>
          <p:cNvPr id="6" name="图片 5">
            <a:extLst>
              <a:ext uri="{FF2B5EF4-FFF2-40B4-BE49-F238E27FC236}">
                <a16:creationId xmlns:a16="http://schemas.microsoft.com/office/drawing/2014/main" id="{9E5D87F9-D186-4F82-9BD2-6FF63F0E787F}"/>
              </a:ext>
            </a:extLst>
          </p:cNvPr>
          <p:cNvPicPr>
            <a:picLocks noChangeAspect="1"/>
          </p:cNvPicPr>
          <p:nvPr/>
        </p:nvPicPr>
        <p:blipFill>
          <a:blip r:embed="rId3"/>
          <a:stretch>
            <a:fillRect/>
          </a:stretch>
        </p:blipFill>
        <p:spPr>
          <a:xfrm>
            <a:off x="2223547" y="7079299"/>
            <a:ext cx="7744906" cy="1495634"/>
          </a:xfrm>
          <a:prstGeom prst="rect">
            <a:avLst/>
          </a:prstGeom>
          <a:effectLst>
            <a:softEdge rad="38100"/>
          </a:effectLst>
        </p:spPr>
      </p:pic>
      <p:sp>
        <p:nvSpPr>
          <p:cNvPr id="9" name="矩形 8">
            <a:extLst>
              <a:ext uri="{FF2B5EF4-FFF2-40B4-BE49-F238E27FC236}">
                <a16:creationId xmlns:a16="http://schemas.microsoft.com/office/drawing/2014/main" id="{B0F501F7-5661-4C23-AA97-EFF20DB3CF6A}"/>
              </a:ext>
            </a:extLst>
          </p:cNvPr>
          <p:cNvSpPr/>
          <p:nvPr/>
        </p:nvSpPr>
        <p:spPr>
          <a:xfrm>
            <a:off x="5349240" y="5014595"/>
            <a:ext cx="1493520" cy="23256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Microsoft YaHei"/>
              <a:cs typeface="+mn-ea"/>
            </a:endParaRPr>
          </a:p>
        </p:txBody>
      </p:sp>
      <p:sp>
        <p:nvSpPr>
          <p:cNvPr id="10" name="矩形 9">
            <a:extLst>
              <a:ext uri="{FF2B5EF4-FFF2-40B4-BE49-F238E27FC236}">
                <a16:creationId xmlns:a16="http://schemas.microsoft.com/office/drawing/2014/main" id="{C5934D7B-1FD9-4EFA-81F1-6DA5EBF352C3}"/>
              </a:ext>
            </a:extLst>
          </p:cNvPr>
          <p:cNvSpPr/>
          <p:nvPr/>
        </p:nvSpPr>
        <p:spPr>
          <a:xfrm>
            <a:off x="9113845" y="5014595"/>
            <a:ext cx="1493520" cy="23256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Microsoft YaHei"/>
              <a:cs typeface="+mn-ea"/>
            </a:endParaRPr>
          </a:p>
        </p:txBody>
      </p:sp>
      <p:grpSp>
        <p:nvGrpSpPr>
          <p:cNvPr id="12" name="组合 11">
            <a:extLst>
              <a:ext uri="{FF2B5EF4-FFF2-40B4-BE49-F238E27FC236}">
                <a16:creationId xmlns:a16="http://schemas.microsoft.com/office/drawing/2014/main" id="{55E27E6D-FC5C-4EAC-936E-64E132D91DE4}"/>
              </a:ext>
            </a:extLst>
          </p:cNvPr>
          <p:cNvGrpSpPr/>
          <p:nvPr/>
        </p:nvGrpSpPr>
        <p:grpSpPr>
          <a:xfrm>
            <a:off x="1325234" y="4049738"/>
            <a:ext cx="2012326" cy="2012326"/>
            <a:chOff x="1279514" y="3407118"/>
            <a:chExt cx="2103766" cy="2103766"/>
          </a:xfrm>
        </p:grpSpPr>
        <p:sp>
          <p:nvSpPr>
            <p:cNvPr id="13" name="弧形 12">
              <a:extLst>
                <a:ext uri="{FF2B5EF4-FFF2-40B4-BE49-F238E27FC236}">
                  <a16:creationId xmlns:a16="http://schemas.microsoft.com/office/drawing/2014/main" id="{910278E5-C177-4750-A21D-7B2BA102B7DB}"/>
                </a:ext>
              </a:extLst>
            </p:cNvPr>
            <p:cNvSpPr/>
            <p:nvPr/>
          </p:nvSpPr>
          <p:spPr>
            <a:xfrm rot="1401336">
              <a:off x="1379197" y="3506801"/>
              <a:ext cx="1904400" cy="1904400"/>
            </a:xfrm>
            <a:prstGeom prst="arc">
              <a:avLst>
                <a:gd name="adj1" fmla="val 1694850"/>
                <a:gd name="adj2" fmla="val 4321068"/>
              </a:avLst>
            </a:prstGeom>
            <a:ln w="190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14" name="弧形 13">
              <a:extLst>
                <a:ext uri="{FF2B5EF4-FFF2-40B4-BE49-F238E27FC236}">
                  <a16:creationId xmlns:a16="http://schemas.microsoft.com/office/drawing/2014/main" id="{E605596B-0324-4F62-B40C-3BAB1A916763}"/>
                </a:ext>
              </a:extLst>
            </p:cNvPr>
            <p:cNvSpPr/>
            <p:nvPr/>
          </p:nvSpPr>
          <p:spPr>
            <a:xfrm rot="1401336">
              <a:off x="1379197" y="3506801"/>
              <a:ext cx="1904400" cy="1904400"/>
            </a:xfrm>
            <a:prstGeom prst="arc">
              <a:avLst>
                <a:gd name="adj1" fmla="val 17881533"/>
                <a:gd name="adj2" fmla="val 0"/>
              </a:avLst>
            </a:prstGeom>
            <a:ln w="190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15" name="弧形 14">
              <a:extLst>
                <a:ext uri="{FF2B5EF4-FFF2-40B4-BE49-F238E27FC236}">
                  <a16:creationId xmlns:a16="http://schemas.microsoft.com/office/drawing/2014/main" id="{57F5BE09-5697-4360-AF75-9E80A66A39EF}"/>
                </a:ext>
              </a:extLst>
            </p:cNvPr>
            <p:cNvSpPr/>
            <p:nvPr/>
          </p:nvSpPr>
          <p:spPr>
            <a:xfrm rot="3733713">
              <a:off x="1379197" y="3506801"/>
              <a:ext cx="1904400" cy="1904400"/>
            </a:xfrm>
            <a:prstGeom prst="arc">
              <a:avLst>
                <a:gd name="adj1" fmla="val 20007138"/>
                <a:gd name="adj2" fmla="val 0"/>
              </a:avLst>
            </a:prstGeom>
            <a:ln w="571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16" name="弧形 15">
              <a:extLst>
                <a:ext uri="{FF2B5EF4-FFF2-40B4-BE49-F238E27FC236}">
                  <a16:creationId xmlns:a16="http://schemas.microsoft.com/office/drawing/2014/main" id="{40E8AFF5-B87E-4D1E-A0DB-41E200A6577F}"/>
                </a:ext>
              </a:extLst>
            </p:cNvPr>
            <p:cNvSpPr/>
            <p:nvPr/>
          </p:nvSpPr>
          <p:spPr>
            <a:xfrm rot="16825714">
              <a:off x="1379197" y="3506801"/>
              <a:ext cx="1904400" cy="1904400"/>
            </a:xfrm>
            <a:prstGeom prst="arc">
              <a:avLst>
                <a:gd name="adj1" fmla="val 16200000"/>
                <a:gd name="adj2" fmla="val 1480403"/>
              </a:avLst>
            </a:prstGeom>
            <a:ln w="190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17" name="弧形 16">
              <a:extLst>
                <a:ext uri="{FF2B5EF4-FFF2-40B4-BE49-F238E27FC236}">
                  <a16:creationId xmlns:a16="http://schemas.microsoft.com/office/drawing/2014/main" id="{D7A6BD64-3B0B-4D9F-B371-C7C9F868AED4}"/>
                </a:ext>
              </a:extLst>
            </p:cNvPr>
            <p:cNvSpPr/>
            <p:nvPr/>
          </p:nvSpPr>
          <p:spPr>
            <a:xfrm rot="10800000">
              <a:off x="1379197" y="3506801"/>
              <a:ext cx="1904400" cy="1904400"/>
            </a:xfrm>
            <a:prstGeom prst="arc">
              <a:avLst>
                <a:gd name="adj1" fmla="val 16200000"/>
                <a:gd name="adj2" fmla="val 19917439"/>
              </a:avLst>
            </a:prstGeom>
            <a:ln w="571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18" name="弧形 17">
              <a:extLst>
                <a:ext uri="{FF2B5EF4-FFF2-40B4-BE49-F238E27FC236}">
                  <a16:creationId xmlns:a16="http://schemas.microsoft.com/office/drawing/2014/main" id="{6E95115E-8A9C-4ECF-98B6-0C19D0EB1F02}"/>
                </a:ext>
              </a:extLst>
            </p:cNvPr>
            <p:cNvSpPr/>
            <p:nvPr/>
          </p:nvSpPr>
          <p:spPr>
            <a:xfrm rot="16958775">
              <a:off x="1379197" y="3506801"/>
              <a:ext cx="1904400" cy="1904400"/>
            </a:xfrm>
            <a:prstGeom prst="arc">
              <a:avLst>
                <a:gd name="adj1" fmla="val 16832099"/>
                <a:gd name="adj2" fmla="val 0"/>
              </a:avLst>
            </a:prstGeom>
            <a:ln w="571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Arial"/>
                <a:ea typeface="Microsoft YaHei"/>
                <a:cs typeface="+mn-cs"/>
              </a:endParaRPr>
            </a:p>
          </p:txBody>
        </p:sp>
        <p:sp>
          <p:nvSpPr>
            <p:cNvPr id="19" name="弧形 18">
              <a:extLst>
                <a:ext uri="{FF2B5EF4-FFF2-40B4-BE49-F238E27FC236}">
                  <a16:creationId xmlns:a16="http://schemas.microsoft.com/office/drawing/2014/main" id="{616B8D75-B9CD-4A2C-B6FF-92B8012F2857}"/>
                </a:ext>
              </a:extLst>
            </p:cNvPr>
            <p:cNvSpPr/>
            <p:nvPr/>
          </p:nvSpPr>
          <p:spPr>
            <a:xfrm>
              <a:off x="1279514" y="3407118"/>
              <a:ext cx="2103766" cy="2103766"/>
            </a:xfrm>
            <a:prstGeom prst="arc">
              <a:avLst>
                <a:gd name="adj1" fmla="val 17966248"/>
                <a:gd name="adj2" fmla="val 19673009"/>
              </a:avLst>
            </a:prstGeom>
            <a:ln w="190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20" name="弧形 19">
              <a:extLst>
                <a:ext uri="{FF2B5EF4-FFF2-40B4-BE49-F238E27FC236}">
                  <a16:creationId xmlns:a16="http://schemas.microsoft.com/office/drawing/2014/main" id="{4E031BE7-EE8D-4B5D-A216-CD560EE9E1C2}"/>
                </a:ext>
              </a:extLst>
            </p:cNvPr>
            <p:cNvSpPr/>
            <p:nvPr/>
          </p:nvSpPr>
          <p:spPr>
            <a:xfrm>
              <a:off x="1279514" y="3407118"/>
              <a:ext cx="2103766" cy="2103766"/>
            </a:xfrm>
            <a:prstGeom prst="arc">
              <a:avLst>
                <a:gd name="adj1" fmla="val 9043626"/>
                <a:gd name="adj2" fmla="val 11851278"/>
              </a:avLst>
            </a:prstGeom>
            <a:ln w="190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21" name="弧形 20">
              <a:extLst>
                <a:ext uri="{FF2B5EF4-FFF2-40B4-BE49-F238E27FC236}">
                  <a16:creationId xmlns:a16="http://schemas.microsoft.com/office/drawing/2014/main" id="{6B9A61F1-C697-47DC-B669-D6374ABBA1FD}"/>
                </a:ext>
              </a:extLst>
            </p:cNvPr>
            <p:cNvSpPr/>
            <p:nvPr/>
          </p:nvSpPr>
          <p:spPr>
            <a:xfrm>
              <a:off x="1279514" y="3407118"/>
              <a:ext cx="2103766" cy="2103766"/>
            </a:xfrm>
            <a:prstGeom prst="arc">
              <a:avLst>
                <a:gd name="adj1" fmla="val 20819749"/>
                <a:gd name="adj2" fmla="val 2417885"/>
              </a:avLst>
            </a:prstGeom>
            <a:ln w="190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22" name="弧形 21">
              <a:extLst>
                <a:ext uri="{FF2B5EF4-FFF2-40B4-BE49-F238E27FC236}">
                  <a16:creationId xmlns:a16="http://schemas.microsoft.com/office/drawing/2014/main" id="{E9994910-0EC8-4E08-9320-710B009E88D0}"/>
                </a:ext>
              </a:extLst>
            </p:cNvPr>
            <p:cNvSpPr/>
            <p:nvPr/>
          </p:nvSpPr>
          <p:spPr>
            <a:xfrm>
              <a:off x="1279514" y="3407118"/>
              <a:ext cx="2103766" cy="2103766"/>
            </a:xfrm>
            <a:prstGeom prst="arc">
              <a:avLst>
                <a:gd name="adj1" fmla="val 4340879"/>
                <a:gd name="adj2" fmla="val 7249524"/>
              </a:avLst>
            </a:prstGeom>
            <a:ln w="190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grpSp>
      <p:sp>
        <p:nvSpPr>
          <p:cNvPr id="24" name="矩形 23">
            <a:extLst>
              <a:ext uri="{FF2B5EF4-FFF2-40B4-BE49-F238E27FC236}">
                <a16:creationId xmlns:a16="http://schemas.microsoft.com/office/drawing/2014/main" id="{7ACDEBBE-92D0-4174-AE76-329F0F66E2D7}"/>
              </a:ext>
            </a:extLst>
          </p:cNvPr>
          <p:cNvSpPr/>
          <p:nvPr/>
        </p:nvSpPr>
        <p:spPr>
          <a:xfrm>
            <a:off x="1584960" y="5014595"/>
            <a:ext cx="1493520" cy="23256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Microsoft YaHei"/>
              <a:cs typeface="+mn-ea"/>
            </a:endParaRPr>
          </a:p>
        </p:txBody>
      </p:sp>
      <p:sp>
        <p:nvSpPr>
          <p:cNvPr id="25" name="文本框 24">
            <a:extLst>
              <a:ext uri="{FF2B5EF4-FFF2-40B4-BE49-F238E27FC236}">
                <a16:creationId xmlns:a16="http://schemas.microsoft.com/office/drawing/2014/main" id="{1C3893C7-F47B-4A2A-9D81-55A111E083DD}"/>
              </a:ext>
            </a:extLst>
          </p:cNvPr>
          <p:cNvSpPr txBox="1"/>
          <p:nvPr/>
        </p:nvSpPr>
        <p:spPr>
          <a:xfrm>
            <a:off x="1379843" y="4801330"/>
            <a:ext cx="1903754"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000" b="1" dirty="0">
                <a:solidFill>
                  <a:srgbClr val="445437"/>
                </a:solidFill>
                <a:latin typeface="Arial"/>
                <a:ea typeface="Microsoft YaHei"/>
                <a:cs typeface="+mn-ea"/>
              </a:rPr>
              <a:t>CodeBERT</a:t>
            </a:r>
            <a:endParaRPr kumimoji="0" lang="zh-CN" altLang="en-US" sz="2000" b="1" i="0" u="none" strike="noStrike" kern="1200" cap="none" spc="0" normalizeH="0" baseline="0" noProof="0" dirty="0">
              <a:ln>
                <a:noFill/>
              </a:ln>
              <a:solidFill>
                <a:srgbClr val="445437"/>
              </a:solidFill>
              <a:effectLst/>
              <a:uLnTx/>
              <a:uFillTx/>
              <a:latin typeface="Arial"/>
              <a:ea typeface="Microsoft YaHei"/>
              <a:cs typeface="+mn-ea"/>
            </a:endParaRPr>
          </a:p>
        </p:txBody>
      </p:sp>
      <p:grpSp>
        <p:nvGrpSpPr>
          <p:cNvPr id="26" name="组合 25">
            <a:extLst>
              <a:ext uri="{FF2B5EF4-FFF2-40B4-BE49-F238E27FC236}">
                <a16:creationId xmlns:a16="http://schemas.microsoft.com/office/drawing/2014/main" id="{385E8500-AA88-433A-B8DB-3CE103715925}"/>
              </a:ext>
            </a:extLst>
          </p:cNvPr>
          <p:cNvGrpSpPr>
            <a:grpSpLocks noChangeAspect="1"/>
          </p:cNvGrpSpPr>
          <p:nvPr/>
        </p:nvGrpSpPr>
        <p:grpSpPr>
          <a:xfrm>
            <a:off x="4896680" y="3844978"/>
            <a:ext cx="2396906" cy="2421844"/>
            <a:chOff x="1279514" y="3407118"/>
            <a:chExt cx="2103766" cy="2103766"/>
          </a:xfrm>
        </p:grpSpPr>
        <p:sp>
          <p:nvSpPr>
            <p:cNvPr id="27" name="弧形 26">
              <a:extLst>
                <a:ext uri="{FF2B5EF4-FFF2-40B4-BE49-F238E27FC236}">
                  <a16:creationId xmlns:a16="http://schemas.microsoft.com/office/drawing/2014/main" id="{1DB27DA0-DF2F-47ED-8419-00192AB85D39}"/>
                </a:ext>
              </a:extLst>
            </p:cNvPr>
            <p:cNvSpPr/>
            <p:nvPr/>
          </p:nvSpPr>
          <p:spPr>
            <a:xfrm rot="1401336">
              <a:off x="1379197" y="3506801"/>
              <a:ext cx="1904400" cy="1904400"/>
            </a:xfrm>
            <a:prstGeom prst="arc">
              <a:avLst>
                <a:gd name="adj1" fmla="val 1694850"/>
                <a:gd name="adj2" fmla="val 4321068"/>
              </a:avLst>
            </a:prstGeom>
            <a:ln w="190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28" name="弧形 27">
              <a:extLst>
                <a:ext uri="{FF2B5EF4-FFF2-40B4-BE49-F238E27FC236}">
                  <a16:creationId xmlns:a16="http://schemas.microsoft.com/office/drawing/2014/main" id="{89EC26DD-0620-40A1-8303-1163517D51C2}"/>
                </a:ext>
              </a:extLst>
            </p:cNvPr>
            <p:cNvSpPr/>
            <p:nvPr/>
          </p:nvSpPr>
          <p:spPr>
            <a:xfrm rot="1401336">
              <a:off x="1379197" y="3506801"/>
              <a:ext cx="1904400" cy="1904400"/>
            </a:xfrm>
            <a:prstGeom prst="arc">
              <a:avLst>
                <a:gd name="adj1" fmla="val 17881533"/>
                <a:gd name="adj2" fmla="val 0"/>
              </a:avLst>
            </a:prstGeom>
            <a:ln w="190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29" name="弧形 28">
              <a:extLst>
                <a:ext uri="{FF2B5EF4-FFF2-40B4-BE49-F238E27FC236}">
                  <a16:creationId xmlns:a16="http://schemas.microsoft.com/office/drawing/2014/main" id="{2EA5BAF7-0D83-4338-9AA8-D83B67400C61}"/>
                </a:ext>
              </a:extLst>
            </p:cNvPr>
            <p:cNvSpPr/>
            <p:nvPr/>
          </p:nvSpPr>
          <p:spPr>
            <a:xfrm rot="3733713">
              <a:off x="1379197" y="3506801"/>
              <a:ext cx="1904400" cy="1904400"/>
            </a:xfrm>
            <a:prstGeom prst="arc">
              <a:avLst>
                <a:gd name="adj1" fmla="val 20007138"/>
                <a:gd name="adj2" fmla="val 0"/>
              </a:avLst>
            </a:prstGeom>
            <a:ln w="571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30" name="弧形 29">
              <a:extLst>
                <a:ext uri="{FF2B5EF4-FFF2-40B4-BE49-F238E27FC236}">
                  <a16:creationId xmlns:a16="http://schemas.microsoft.com/office/drawing/2014/main" id="{B7FD2B78-F2DD-43DD-8BBC-646F3C4E263D}"/>
                </a:ext>
              </a:extLst>
            </p:cNvPr>
            <p:cNvSpPr/>
            <p:nvPr/>
          </p:nvSpPr>
          <p:spPr>
            <a:xfrm rot="16825714">
              <a:off x="1379197" y="3506801"/>
              <a:ext cx="1904400" cy="1904400"/>
            </a:xfrm>
            <a:prstGeom prst="arc">
              <a:avLst>
                <a:gd name="adj1" fmla="val 16200000"/>
                <a:gd name="adj2" fmla="val 1480403"/>
              </a:avLst>
            </a:prstGeom>
            <a:ln w="190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31" name="弧形 30">
              <a:extLst>
                <a:ext uri="{FF2B5EF4-FFF2-40B4-BE49-F238E27FC236}">
                  <a16:creationId xmlns:a16="http://schemas.microsoft.com/office/drawing/2014/main" id="{6314F761-19AE-48B5-92C4-F04914D5DB42}"/>
                </a:ext>
              </a:extLst>
            </p:cNvPr>
            <p:cNvSpPr/>
            <p:nvPr/>
          </p:nvSpPr>
          <p:spPr>
            <a:xfrm rot="10800000">
              <a:off x="1379197" y="3506801"/>
              <a:ext cx="1904400" cy="1904400"/>
            </a:xfrm>
            <a:prstGeom prst="arc">
              <a:avLst>
                <a:gd name="adj1" fmla="val 16200000"/>
                <a:gd name="adj2" fmla="val 19917439"/>
              </a:avLst>
            </a:prstGeom>
            <a:ln w="571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32" name="弧形 31">
              <a:extLst>
                <a:ext uri="{FF2B5EF4-FFF2-40B4-BE49-F238E27FC236}">
                  <a16:creationId xmlns:a16="http://schemas.microsoft.com/office/drawing/2014/main" id="{F039CE00-76E7-4CE3-8310-823C10D04330}"/>
                </a:ext>
              </a:extLst>
            </p:cNvPr>
            <p:cNvSpPr/>
            <p:nvPr/>
          </p:nvSpPr>
          <p:spPr>
            <a:xfrm rot="16958775">
              <a:off x="1379197" y="3506801"/>
              <a:ext cx="1904400" cy="1904400"/>
            </a:xfrm>
            <a:prstGeom prst="arc">
              <a:avLst>
                <a:gd name="adj1" fmla="val 16832099"/>
                <a:gd name="adj2" fmla="val 0"/>
              </a:avLst>
            </a:prstGeom>
            <a:ln w="571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Arial"/>
                <a:ea typeface="Microsoft YaHei"/>
                <a:cs typeface="+mn-cs"/>
              </a:endParaRPr>
            </a:p>
          </p:txBody>
        </p:sp>
        <p:sp>
          <p:nvSpPr>
            <p:cNvPr id="33" name="弧形 32">
              <a:extLst>
                <a:ext uri="{FF2B5EF4-FFF2-40B4-BE49-F238E27FC236}">
                  <a16:creationId xmlns:a16="http://schemas.microsoft.com/office/drawing/2014/main" id="{6A3F1FF9-7AE5-4606-A563-30491C11DA67}"/>
                </a:ext>
              </a:extLst>
            </p:cNvPr>
            <p:cNvSpPr/>
            <p:nvPr/>
          </p:nvSpPr>
          <p:spPr>
            <a:xfrm>
              <a:off x="1279514" y="3407118"/>
              <a:ext cx="2103766" cy="2103766"/>
            </a:xfrm>
            <a:prstGeom prst="arc">
              <a:avLst>
                <a:gd name="adj1" fmla="val 17966248"/>
                <a:gd name="adj2" fmla="val 19673009"/>
              </a:avLst>
            </a:prstGeom>
            <a:ln w="190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34" name="弧形 33">
              <a:extLst>
                <a:ext uri="{FF2B5EF4-FFF2-40B4-BE49-F238E27FC236}">
                  <a16:creationId xmlns:a16="http://schemas.microsoft.com/office/drawing/2014/main" id="{ECA2CC9C-43CD-4F01-A869-B06827975B76}"/>
                </a:ext>
              </a:extLst>
            </p:cNvPr>
            <p:cNvSpPr/>
            <p:nvPr/>
          </p:nvSpPr>
          <p:spPr>
            <a:xfrm>
              <a:off x="1279514" y="3407118"/>
              <a:ext cx="2103766" cy="2103766"/>
            </a:xfrm>
            <a:prstGeom prst="arc">
              <a:avLst>
                <a:gd name="adj1" fmla="val 9043626"/>
                <a:gd name="adj2" fmla="val 11851278"/>
              </a:avLst>
            </a:prstGeom>
            <a:ln w="190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35" name="弧形 34">
              <a:extLst>
                <a:ext uri="{FF2B5EF4-FFF2-40B4-BE49-F238E27FC236}">
                  <a16:creationId xmlns:a16="http://schemas.microsoft.com/office/drawing/2014/main" id="{F34A6FB5-E7C6-416C-82E0-5CDA7689256B}"/>
                </a:ext>
              </a:extLst>
            </p:cNvPr>
            <p:cNvSpPr/>
            <p:nvPr/>
          </p:nvSpPr>
          <p:spPr>
            <a:xfrm>
              <a:off x="1279514" y="3407118"/>
              <a:ext cx="2103766" cy="2103766"/>
            </a:xfrm>
            <a:prstGeom prst="arc">
              <a:avLst>
                <a:gd name="adj1" fmla="val 20819749"/>
                <a:gd name="adj2" fmla="val 2417885"/>
              </a:avLst>
            </a:prstGeom>
            <a:ln w="190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36" name="弧形 35">
              <a:extLst>
                <a:ext uri="{FF2B5EF4-FFF2-40B4-BE49-F238E27FC236}">
                  <a16:creationId xmlns:a16="http://schemas.microsoft.com/office/drawing/2014/main" id="{023EA11D-34F7-4B95-941C-DCE40B36528F}"/>
                </a:ext>
              </a:extLst>
            </p:cNvPr>
            <p:cNvSpPr/>
            <p:nvPr/>
          </p:nvSpPr>
          <p:spPr>
            <a:xfrm>
              <a:off x="1279514" y="3407118"/>
              <a:ext cx="2103766" cy="2103766"/>
            </a:xfrm>
            <a:prstGeom prst="arc">
              <a:avLst>
                <a:gd name="adj1" fmla="val 4340879"/>
                <a:gd name="adj2" fmla="val 7249524"/>
              </a:avLst>
            </a:prstGeom>
            <a:ln w="190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grpSp>
      <p:sp>
        <p:nvSpPr>
          <p:cNvPr id="38" name="文本框 37">
            <a:extLst>
              <a:ext uri="{FF2B5EF4-FFF2-40B4-BE49-F238E27FC236}">
                <a16:creationId xmlns:a16="http://schemas.microsoft.com/office/drawing/2014/main" id="{0837E511-237A-4A8F-AAAD-8A3EE011E03B}"/>
              </a:ext>
            </a:extLst>
          </p:cNvPr>
          <p:cNvSpPr txBox="1"/>
          <p:nvPr/>
        </p:nvSpPr>
        <p:spPr>
          <a:xfrm>
            <a:off x="4935199" y="4814540"/>
            <a:ext cx="2326773"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err="1">
                <a:ln>
                  <a:noFill/>
                </a:ln>
                <a:solidFill>
                  <a:srgbClr val="445437"/>
                </a:solidFill>
                <a:effectLst/>
                <a:uLnTx/>
                <a:uFillTx/>
                <a:latin typeface="Arial"/>
                <a:ea typeface="Microsoft YaHei"/>
                <a:cs typeface="+mn-ea"/>
              </a:rPr>
              <a:t>GraphCodeBERT</a:t>
            </a:r>
            <a:endParaRPr kumimoji="0" lang="zh-CN" altLang="en-US" sz="2000" b="1" i="0" u="none" strike="noStrike" kern="1200" cap="none" spc="0" normalizeH="0" baseline="0" noProof="0" dirty="0">
              <a:ln>
                <a:noFill/>
              </a:ln>
              <a:solidFill>
                <a:srgbClr val="445437"/>
              </a:solidFill>
              <a:effectLst/>
              <a:uLnTx/>
              <a:uFillTx/>
              <a:latin typeface="Arial"/>
              <a:ea typeface="Microsoft YaHei"/>
              <a:cs typeface="+mn-ea"/>
            </a:endParaRPr>
          </a:p>
        </p:txBody>
      </p:sp>
      <p:grpSp>
        <p:nvGrpSpPr>
          <p:cNvPr id="39" name="组合 38">
            <a:extLst>
              <a:ext uri="{FF2B5EF4-FFF2-40B4-BE49-F238E27FC236}">
                <a16:creationId xmlns:a16="http://schemas.microsoft.com/office/drawing/2014/main" id="{9131CA04-C70E-4890-B617-EF1BE34C4CEF}"/>
              </a:ext>
            </a:extLst>
          </p:cNvPr>
          <p:cNvGrpSpPr/>
          <p:nvPr/>
        </p:nvGrpSpPr>
        <p:grpSpPr>
          <a:xfrm>
            <a:off x="8854119" y="4049738"/>
            <a:ext cx="2012326" cy="2012326"/>
            <a:chOff x="1279514" y="3407118"/>
            <a:chExt cx="2103766" cy="2103766"/>
          </a:xfrm>
        </p:grpSpPr>
        <p:sp>
          <p:nvSpPr>
            <p:cNvPr id="40" name="弧形 39">
              <a:extLst>
                <a:ext uri="{FF2B5EF4-FFF2-40B4-BE49-F238E27FC236}">
                  <a16:creationId xmlns:a16="http://schemas.microsoft.com/office/drawing/2014/main" id="{2140CE53-450C-4A20-B26A-D535A36FDB82}"/>
                </a:ext>
              </a:extLst>
            </p:cNvPr>
            <p:cNvSpPr/>
            <p:nvPr/>
          </p:nvSpPr>
          <p:spPr>
            <a:xfrm rot="1401336">
              <a:off x="1379197" y="3506801"/>
              <a:ext cx="1904400" cy="1904400"/>
            </a:xfrm>
            <a:prstGeom prst="arc">
              <a:avLst>
                <a:gd name="adj1" fmla="val 1694850"/>
                <a:gd name="adj2" fmla="val 4321068"/>
              </a:avLst>
            </a:prstGeom>
            <a:ln w="190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41" name="弧形 40">
              <a:extLst>
                <a:ext uri="{FF2B5EF4-FFF2-40B4-BE49-F238E27FC236}">
                  <a16:creationId xmlns:a16="http://schemas.microsoft.com/office/drawing/2014/main" id="{5EEF096D-D2E4-46E4-90B2-8F6C46E08BDB}"/>
                </a:ext>
              </a:extLst>
            </p:cNvPr>
            <p:cNvSpPr/>
            <p:nvPr/>
          </p:nvSpPr>
          <p:spPr>
            <a:xfrm rot="1401336">
              <a:off x="1379197" y="3506801"/>
              <a:ext cx="1904400" cy="1904400"/>
            </a:xfrm>
            <a:prstGeom prst="arc">
              <a:avLst>
                <a:gd name="adj1" fmla="val 17881533"/>
                <a:gd name="adj2" fmla="val 0"/>
              </a:avLst>
            </a:prstGeom>
            <a:ln w="190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42" name="弧形 41">
              <a:extLst>
                <a:ext uri="{FF2B5EF4-FFF2-40B4-BE49-F238E27FC236}">
                  <a16:creationId xmlns:a16="http://schemas.microsoft.com/office/drawing/2014/main" id="{2F90C2C2-212E-404E-B0F4-D409A8741772}"/>
                </a:ext>
              </a:extLst>
            </p:cNvPr>
            <p:cNvSpPr/>
            <p:nvPr/>
          </p:nvSpPr>
          <p:spPr>
            <a:xfrm rot="3733713">
              <a:off x="1379197" y="3506801"/>
              <a:ext cx="1904400" cy="1904400"/>
            </a:xfrm>
            <a:prstGeom prst="arc">
              <a:avLst>
                <a:gd name="adj1" fmla="val 20007138"/>
                <a:gd name="adj2" fmla="val 0"/>
              </a:avLst>
            </a:prstGeom>
            <a:ln w="571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43" name="弧形 42">
              <a:extLst>
                <a:ext uri="{FF2B5EF4-FFF2-40B4-BE49-F238E27FC236}">
                  <a16:creationId xmlns:a16="http://schemas.microsoft.com/office/drawing/2014/main" id="{9CA9EDD3-9254-4B26-A658-FC8AA86436F9}"/>
                </a:ext>
              </a:extLst>
            </p:cNvPr>
            <p:cNvSpPr/>
            <p:nvPr/>
          </p:nvSpPr>
          <p:spPr>
            <a:xfrm rot="16825714">
              <a:off x="1379197" y="3506801"/>
              <a:ext cx="1904400" cy="1904400"/>
            </a:xfrm>
            <a:prstGeom prst="arc">
              <a:avLst>
                <a:gd name="adj1" fmla="val 16200000"/>
                <a:gd name="adj2" fmla="val 1480403"/>
              </a:avLst>
            </a:prstGeom>
            <a:ln w="190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44" name="弧形 43">
              <a:extLst>
                <a:ext uri="{FF2B5EF4-FFF2-40B4-BE49-F238E27FC236}">
                  <a16:creationId xmlns:a16="http://schemas.microsoft.com/office/drawing/2014/main" id="{35A56393-63D7-4E7C-A348-076089CA1CA5}"/>
                </a:ext>
              </a:extLst>
            </p:cNvPr>
            <p:cNvSpPr/>
            <p:nvPr/>
          </p:nvSpPr>
          <p:spPr>
            <a:xfrm rot="10800000">
              <a:off x="1379197" y="3506801"/>
              <a:ext cx="1904400" cy="1904400"/>
            </a:xfrm>
            <a:prstGeom prst="arc">
              <a:avLst>
                <a:gd name="adj1" fmla="val 16200000"/>
                <a:gd name="adj2" fmla="val 19917439"/>
              </a:avLst>
            </a:prstGeom>
            <a:ln w="571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45" name="弧形 44">
              <a:extLst>
                <a:ext uri="{FF2B5EF4-FFF2-40B4-BE49-F238E27FC236}">
                  <a16:creationId xmlns:a16="http://schemas.microsoft.com/office/drawing/2014/main" id="{2C00040A-C927-4A8F-BC2B-3CFB6C8A348B}"/>
                </a:ext>
              </a:extLst>
            </p:cNvPr>
            <p:cNvSpPr/>
            <p:nvPr/>
          </p:nvSpPr>
          <p:spPr>
            <a:xfrm rot="16958775">
              <a:off x="1379197" y="3506801"/>
              <a:ext cx="1904400" cy="1904400"/>
            </a:xfrm>
            <a:prstGeom prst="arc">
              <a:avLst>
                <a:gd name="adj1" fmla="val 16832099"/>
                <a:gd name="adj2" fmla="val 0"/>
              </a:avLst>
            </a:prstGeom>
            <a:ln w="571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Arial"/>
                <a:ea typeface="Microsoft YaHei"/>
                <a:cs typeface="+mn-cs"/>
              </a:endParaRPr>
            </a:p>
          </p:txBody>
        </p:sp>
        <p:sp>
          <p:nvSpPr>
            <p:cNvPr id="46" name="弧形 45">
              <a:extLst>
                <a:ext uri="{FF2B5EF4-FFF2-40B4-BE49-F238E27FC236}">
                  <a16:creationId xmlns:a16="http://schemas.microsoft.com/office/drawing/2014/main" id="{A69B370B-552C-44BB-953D-2B6D01955212}"/>
                </a:ext>
              </a:extLst>
            </p:cNvPr>
            <p:cNvSpPr/>
            <p:nvPr/>
          </p:nvSpPr>
          <p:spPr>
            <a:xfrm>
              <a:off x="1279514" y="3407118"/>
              <a:ext cx="2103766" cy="2103766"/>
            </a:xfrm>
            <a:prstGeom prst="arc">
              <a:avLst>
                <a:gd name="adj1" fmla="val 17966248"/>
                <a:gd name="adj2" fmla="val 19673009"/>
              </a:avLst>
            </a:prstGeom>
            <a:ln w="190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47" name="弧形 46">
              <a:extLst>
                <a:ext uri="{FF2B5EF4-FFF2-40B4-BE49-F238E27FC236}">
                  <a16:creationId xmlns:a16="http://schemas.microsoft.com/office/drawing/2014/main" id="{83652309-7B38-4B1F-84A8-C78823CBEAF0}"/>
                </a:ext>
              </a:extLst>
            </p:cNvPr>
            <p:cNvSpPr/>
            <p:nvPr/>
          </p:nvSpPr>
          <p:spPr>
            <a:xfrm>
              <a:off x="1279514" y="3407118"/>
              <a:ext cx="2103766" cy="2103766"/>
            </a:xfrm>
            <a:prstGeom prst="arc">
              <a:avLst>
                <a:gd name="adj1" fmla="val 9043626"/>
                <a:gd name="adj2" fmla="val 11851278"/>
              </a:avLst>
            </a:prstGeom>
            <a:ln w="190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48" name="弧形 47">
              <a:extLst>
                <a:ext uri="{FF2B5EF4-FFF2-40B4-BE49-F238E27FC236}">
                  <a16:creationId xmlns:a16="http://schemas.microsoft.com/office/drawing/2014/main" id="{51C6659F-6B7F-484F-9DCC-46BF3DC0DC17}"/>
                </a:ext>
              </a:extLst>
            </p:cNvPr>
            <p:cNvSpPr/>
            <p:nvPr/>
          </p:nvSpPr>
          <p:spPr>
            <a:xfrm>
              <a:off x="1279514" y="3407118"/>
              <a:ext cx="2103766" cy="2103766"/>
            </a:xfrm>
            <a:prstGeom prst="arc">
              <a:avLst>
                <a:gd name="adj1" fmla="val 20819749"/>
                <a:gd name="adj2" fmla="val 2417885"/>
              </a:avLst>
            </a:prstGeom>
            <a:ln w="190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49" name="弧形 48">
              <a:extLst>
                <a:ext uri="{FF2B5EF4-FFF2-40B4-BE49-F238E27FC236}">
                  <a16:creationId xmlns:a16="http://schemas.microsoft.com/office/drawing/2014/main" id="{53F31CFE-8731-40FB-B25D-081A04B167DF}"/>
                </a:ext>
              </a:extLst>
            </p:cNvPr>
            <p:cNvSpPr/>
            <p:nvPr/>
          </p:nvSpPr>
          <p:spPr>
            <a:xfrm>
              <a:off x="1279514" y="3407118"/>
              <a:ext cx="2103766" cy="2103766"/>
            </a:xfrm>
            <a:prstGeom prst="arc">
              <a:avLst>
                <a:gd name="adj1" fmla="val 4340879"/>
                <a:gd name="adj2" fmla="val 7249524"/>
              </a:avLst>
            </a:prstGeom>
            <a:ln w="190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grpSp>
      <p:sp>
        <p:nvSpPr>
          <p:cNvPr id="51" name="文本框 50">
            <a:extLst>
              <a:ext uri="{FF2B5EF4-FFF2-40B4-BE49-F238E27FC236}">
                <a16:creationId xmlns:a16="http://schemas.microsoft.com/office/drawing/2014/main" id="{609062EB-76F5-4F29-885B-01814089850B}"/>
              </a:ext>
            </a:extLst>
          </p:cNvPr>
          <p:cNvSpPr txBox="1"/>
          <p:nvPr/>
        </p:nvSpPr>
        <p:spPr>
          <a:xfrm>
            <a:off x="8908728" y="4801330"/>
            <a:ext cx="1903754"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000" b="1" dirty="0" err="1">
                <a:solidFill>
                  <a:srgbClr val="445437"/>
                </a:solidFill>
                <a:latin typeface="Arial"/>
                <a:ea typeface="Microsoft YaHei"/>
                <a:cs typeface="+mn-ea"/>
              </a:rPr>
              <a:t>UniXcoder</a:t>
            </a:r>
            <a:endParaRPr kumimoji="0" lang="zh-CN" altLang="en-US" sz="2000" b="1" i="0" u="none" strike="noStrike" kern="1200" cap="none" spc="0" normalizeH="0" baseline="0" noProof="0" dirty="0">
              <a:ln>
                <a:noFill/>
              </a:ln>
              <a:solidFill>
                <a:srgbClr val="445437"/>
              </a:solidFill>
              <a:effectLst/>
              <a:uLnTx/>
              <a:uFillTx/>
              <a:latin typeface="Arial"/>
              <a:ea typeface="Microsoft YaHei"/>
              <a:cs typeface="+mn-ea"/>
            </a:endParaRPr>
          </a:p>
        </p:txBody>
      </p:sp>
    </p:spTree>
    <p:extLst>
      <p:ext uri="{BB962C8B-B14F-4D97-AF65-F5344CB8AC3E}">
        <p14:creationId xmlns:p14="http://schemas.microsoft.com/office/powerpoint/2010/main" val="216643735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7630A25D-54A2-47A7-A1D9-67F510519496}"/>
              </a:ext>
            </a:extLst>
          </p:cNvPr>
          <p:cNvSpPr>
            <a:spLocks noGrp="1"/>
          </p:cNvSpPr>
          <p:nvPr>
            <p:ph type="body" sz="quarter" idx="10"/>
          </p:nvPr>
        </p:nvSpPr>
        <p:spPr/>
        <p:txBody>
          <a:bodyPr/>
          <a:lstStyle/>
          <a:p>
            <a:pPr lvl="0">
              <a:defRPr/>
            </a:pPr>
            <a:r>
              <a:rPr lang="zh-CN" altLang="en-US" dirty="0">
                <a:ea typeface="+mn-ea"/>
                <a:cs typeface="+mn-ea"/>
              </a:rPr>
              <a:t>后期研究计划</a:t>
            </a:r>
          </a:p>
        </p:txBody>
      </p:sp>
      <p:sp>
        <p:nvSpPr>
          <p:cNvPr id="5" name="文本占位符 4">
            <a:extLst>
              <a:ext uri="{FF2B5EF4-FFF2-40B4-BE49-F238E27FC236}">
                <a16:creationId xmlns:a16="http://schemas.microsoft.com/office/drawing/2014/main" id="{C853616C-FAE8-48CF-AF77-95D7660B3563}"/>
              </a:ext>
            </a:extLst>
          </p:cNvPr>
          <p:cNvSpPr>
            <a:spLocks noGrp="1"/>
          </p:cNvSpPr>
          <p:nvPr>
            <p:ph type="body" sz="quarter" idx="11"/>
          </p:nvPr>
        </p:nvSpPr>
        <p:spPr/>
        <p:txBody>
          <a:bodyPr/>
          <a:lstStyle/>
          <a:p>
            <a:pPr lvl="0">
              <a:defRPr/>
            </a:pPr>
            <a:r>
              <a:rPr lang="en-US" altLang="zh-CN" spc="400" dirty="0">
                <a:solidFill>
                  <a:prstClr val="white">
                    <a:lumMod val="75000"/>
                  </a:prstClr>
                </a:solidFill>
                <a:cs typeface="+mn-ea"/>
              </a:rPr>
              <a:t>Future Plans</a:t>
            </a:r>
            <a:endParaRPr lang="en-US" altLang="zh-CN" sz="1000" spc="400" dirty="0">
              <a:solidFill>
                <a:prstClr val="white">
                  <a:lumMod val="75000"/>
                </a:prstClr>
              </a:solidFill>
              <a:cs typeface="+mn-ea"/>
            </a:endParaRPr>
          </a:p>
        </p:txBody>
      </p:sp>
      <p:sp>
        <p:nvSpPr>
          <p:cNvPr id="2" name="日期占位符 1">
            <a:extLst>
              <a:ext uri="{FF2B5EF4-FFF2-40B4-BE49-F238E27FC236}">
                <a16:creationId xmlns:a16="http://schemas.microsoft.com/office/drawing/2014/main" id="{53CD82FA-1034-4F70-A81D-13F4339A0A1B}"/>
              </a:ext>
            </a:extLst>
          </p:cNvPr>
          <p:cNvSpPr>
            <a:spLocks noGrp="1"/>
          </p:cNvSpPr>
          <p:nvPr>
            <p:ph type="dt" sz="half" idx="12"/>
          </p:nvPr>
        </p:nvSpPr>
        <p:spPr>
          <a:xfrm>
            <a:off x="660400" y="6235702"/>
            <a:ext cx="334264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1" u="none" strike="noStrike" kern="1200" cap="none" spc="300" normalizeH="0" baseline="0" noProof="0">
                <a:ln>
                  <a:noFill/>
                </a:ln>
                <a:solidFill>
                  <a:srgbClr val="445437"/>
                </a:solidFill>
                <a:effectLst/>
                <a:uLnTx/>
                <a:uFillTx/>
                <a:latin typeface="Microsoft YaHei"/>
                <a:ea typeface="Microsoft YaHei"/>
                <a:cs typeface="+mn-ea"/>
              </a:rPr>
              <a:t>止于至善</a:t>
            </a:r>
            <a:endParaRPr kumimoji="0" lang="zh-CN" altLang="en-US" sz="1400" b="0" i="0" u="none" strike="noStrike" kern="1200" cap="none" spc="300" normalizeH="0" baseline="0" noProof="0" dirty="0">
              <a:ln>
                <a:noFill/>
              </a:ln>
              <a:solidFill>
                <a:prstClr val="white">
                  <a:lumMod val="75000"/>
                </a:prstClr>
              </a:solidFill>
              <a:effectLst/>
              <a:uLnTx/>
              <a:uFillTx/>
              <a:latin typeface="Arial"/>
              <a:ea typeface="Microsoft YaHei"/>
              <a:cs typeface="+mn-ea"/>
            </a:endParaRPr>
          </a:p>
        </p:txBody>
      </p:sp>
      <p:pic>
        <p:nvPicPr>
          <p:cNvPr id="9" name="图片 8">
            <a:extLst>
              <a:ext uri="{FF2B5EF4-FFF2-40B4-BE49-F238E27FC236}">
                <a16:creationId xmlns:a16="http://schemas.microsoft.com/office/drawing/2014/main" id="{93CAD305-64C4-4669-8ACE-2E165C5E8ACE}"/>
              </a:ext>
            </a:extLst>
          </p:cNvPr>
          <p:cNvPicPr>
            <a:picLocks noChangeAspect="1"/>
          </p:cNvPicPr>
          <p:nvPr/>
        </p:nvPicPr>
        <p:blipFill>
          <a:blip r:embed="rId3"/>
          <a:srcRect l="24588" t="13433" r="24588" b="26261"/>
          <a:stretch>
            <a:fillRect/>
          </a:stretch>
        </p:blipFill>
        <p:spPr>
          <a:xfrm>
            <a:off x="1104797" y="1337624"/>
            <a:ext cx="2977628" cy="3209636"/>
          </a:xfrm>
          <a:custGeom>
            <a:avLst/>
            <a:gdLst>
              <a:gd name="connsiteX0" fmla="*/ 0 w 2977628"/>
              <a:gd name="connsiteY0" fmla="*/ 0 h 3209636"/>
              <a:gd name="connsiteX1" fmla="*/ 2977628 w 2977628"/>
              <a:gd name="connsiteY1" fmla="*/ 0 h 3209636"/>
              <a:gd name="connsiteX2" fmla="*/ 2977628 w 2977628"/>
              <a:gd name="connsiteY2" fmla="*/ 3209636 h 3209636"/>
              <a:gd name="connsiteX3" fmla="*/ 0 w 2977628"/>
              <a:gd name="connsiteY3" fmla="*/ 3209636 h 3209636"/>
            </a:gdLst>
            <a:ahLst/>
            <a:cxnLst>
              <a:cxn ang="0">
                <a:pos x="connsiteX0" y="connsiteY0"/>
              </a:cxn>
              <a:cxn ang="0">
                <a:pos x="connsiteX1" y="connsiteY1"/>
              </a:cxn>
              <a:cxn ang="0">
                <a:pos x="connsiteX2" y="connsiteY2"/>
              </a:cxn>
              <a:cxn ang="0">
                <a:pos x="connsiteX3" y="connsiteY3"/>
              </a:cxn>
            </a:cxnLst>
            <a:rect l="l" t="t" r="r" b="b"/>
            <a:pathLst>
              <a:path w="2977628" h="3209636">
                <a:moveTo>
                  <a:pt x="0" y="0"/>
                </a:moveTo>
                <a:lnTo>
                  <a:pt x="2977628" y="0"/>
                </a:lnTo>
                <a:lnTo>
                  <a:pt x="2977628" y="3209636"/>
                </a:lnTo>
                <a:lnTo>
                  <a:pt x="0" y="3209636"/>
                </a:lnTo>
                <a:close/>
              </a:path>
            </a:pathLst>
          </a:custGeom>
        </p:spPr>
      </p:pic>
      <p:grpSp>
        <p:nvGrpSpPr>
          <p:cNvPr id="6" name="组合 5">
            <a:extLst>
              <a:ext uri="{FF2B5EF4-FFF2-40B4-BE49-F238E27FC236}">
                <a16:creationId xmlns:a16="http://schemas.microsoft.com/office/drawing/2014/main" id="{90EFDF4B-E62A-4F3F-A39F-3B5021E66C43}"/>
              </a:ext>
            </a:extLst>
          </p:cNvPr>
          <p:cNvGrpSpPr/>
          <p:nvPr/>
        </p:nvGrpSpPr>
        <p:grpSpPr>
          <a:xfrm>
            <a:off x="4689163" y="6684007"/>
            <a:ext cx="2813671" cy="4072640"/>
            <a:chOff x="4689163" y="2250996"/>
            <a:chExt cx="2813671" cy="4072640"/>
          </a:xfrm>
        </p:grpSpPr>
        <p:grpSp>
          <p:nvGrpSpPr>
            <p:cNvPr id="7" name="组合 6">
              <a:extLst>
                <a:ext uri="{FF2B5EF4-FFF2-40B4-BE49-F238E27FC236}">
                  <a16:creationId xmlns:a16="http://schemas.microsoft.com/office/drawing/2014/main" id="{97DA4E63-BA81-48CF-A1FA-2F2ED461B43F}"/>
                </a:ext>
              </a:extLst>
            </p:cNvPr>
            <p:cNvGrpSpPr/>
            <p:nvPr/>
          </p:nvGrpSpPr>
          <p:grpSpPr>
            <a:xfrm>
              <a:off x="4689163" y="2250996"/>
              <a:ext cx="2813671" cy="4072640"/>
              <a:chOff x="5038726" y="2152651"/>
              <a:chExt cx="2114551" cy="3060702"/>
            </a:xfrm>
            <a:scene3d>
              <a:camera prst="perspectiveRelaxedModerately" fov="4200000"/>
              <a:lightRig rig="threePt" dir="t"/>
            </a:scene3d>
          </p:grpSpPr>
          <p:sp>
            <p:nvSpPr>
              <p:cNvPr id="10" name="îslïḍé">
                <a:extLst>
                  <a:ext uri="{FF2B5EF4-FFF2-40B4-BE49-F238E27FC236}">
                    <a16:creationId xmlns:a16="http://schemas.microsoft.com/office/drawing/2014/main" id="{4FC320E3-F9CA-4BBE-BF9A-570D705E12D3}"/>
                  </a:ext>
                </a:extLst>
              </p:cNvPr>
              <p:cNvSpPr/>
              <p:nvPr/>
            </p:nvSpPr>
            <p:spPr bwMode="auto">
              <a:xfrm>
                <a:off x="5038726" y="2152651"/>
                <a:ext cx="2114551" cy="3060702"/>
              </a:xfrm>
              <a:custGeom>
                <a:avLst/>
                <a:gdLst>
                  <a:gd name="T0" fmla="*/ 13 w 415"/>
                  <a:gd name="T1" fmla="*/ 0 h 601"/>
                  <a:gd name="T2" fmla="*/ 320 w 415"/>
                  <a:gd name="T3" fmla="*/ 0 h 601"/>
                  <a:gd name="T4" fmla="*/ 366 w 415"/>
                  <a:gd name="T5" fmla="*/ 46 h 601"/>
                  <a:gd name="T6" fmla="*/ 415 w 415"/>
                  <a:gd name="T7" fmla="*/ 95 h 601"/>
                  <a:gd name="T8" fmla="*/ 415 w 415"/>
                  <a:gd name="T9" fmla="*/ 587 h 601"/>
                  <a:gd name="T10" fmla="*/ 401 w 415"/>
                  <a:gd name="T11" fmla="*/ 601 h 601"/>
                  <a:gd name="T12" fmla="*/ 13 w 415"/>
                  <a:gd name="T13" fmla="*/ 601 h 601"/>
                  <a:gd name="T14" fmla="*/ 0 w 415"/>
                  <a:gd name="T15" fmla="*/ 587 h 601"/>
                  <a:gd name="T16" fmla="*/ 0 w 415"/>
                  <a:gd name="T17" fmla="*/ 13 h 601"/>
                  <a:gd name="T18" fmla="*/ 13 w 415"/>
                  <a:gd name="T19" fmla="*/ 0 h 6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5" h="601">
                    <a:moveTo>
                      <a:pt x="13" y="0"/>
                    </a:moveTo>
                    <a:cubicBezTo>
                      <a:pt x="320" y="0"/>
                      <a:pt x="320" y="0"/>
                      <a:pt x="320" y="0"/>
                    </a:cubicBezTo>
                    <a:cubicBezTo>
                      <a:pt x="366" y="46"/>
                      <a:pt x="366" y="46"/>
                      <a:pt x="366" y="46"/>
                    </a:cubicBezTo>
                    <a:cubicBezTo>
                      <a:pt x="415" y="95"/>
                      <a:pt x="415" y="95"/>
                      <a:pt x="415" y="95"/>
                    </a:cubicBezTo>
                    <a:cubicBezTo>
                      <a:pt x="415" y="587"/>
                      <a:pt x="415" y="587"/>
                      <a:pt x="415" y="587"/>
                    </a:cubicBezTo>
                    <a:cubicBezTo>
                      <a:pt x="415" y="595"/>
                      <a:pt x="409" y="601"/>
                      <a:pt x="401" y="601"/>
                    </a:cubicBezTo>
                    <a:cubicBezTo>
                      <a:pt x="13" y="601"/>
                      <a:pt x="13" y="601"/>
                      <a:pt x="13" y="601"/>
                    </a:cubicBezTo>
                    <a:cubicBezTo>
                      <a:pt x="6" y="601"/>
                      <a:pt x="0" y="595"/>
                      <a:pt x="0" y="587"/>
                    </a:cubicBezTo>
                    <a:cubicBezTo>
                      <a:pt x="0" y="13"/>
                      <a:pt x="0" y="13"/>
                      <a:pt x="0" y="13"/>
                    </a:cubicBezTo>
                    <a:cubicBezTo>
                      <a:pt x="0" y="6"/>
                      <a:pt x="6" y="0"/>
                      <a:pt x="13" y="0"/>
                    </a:cubicBezTo>
                    <a:close/>
                  </a:path>
                </a:pathLst>
              </a:custGeom>
              <a:solidFill>
                <a:schemeClr val="bg1">
                  <a:lumMod val="95000"/>
                </a:schemeClr>
              </a:solidFill>
              <a:ln>
                <a:noFill/>
              </a:ln>
              <a:sp3d contourW="25400" prstMaterial="matte">
                <a:bevelB w="0" h="0"/>
                <a:contourClr>
                  <a:schemeClr val="bg1">
                    <a:lumMod val="85000"/>
                  </a:schemeClr>
                </a:contourClr>
              </a:sp3d>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rial"/>
                  <a:cs typeface="+mn-ea"/>
                </a:endParaRPr>
              </a:p>
            </p:txBody>
          </p:sp>
          <p:sp>
            <p:nvSpPr>
              <p:cNvPr id="11" name="îṩḷîḋê">
                <a:extLst>
                  <a:ext uri="{FF2B5EF4-FFF2-40B4-BE49-F238E27FC236}">
                    <a16:creationId xmlns:a16="http://schemas.microsoft.com/office/drawing/2014/main" id="{2C9975FF-6DCD-4E24-87C3-9D805891853E}"/>
                  </a:ext>
                </a:extLst>
              </p:cNvPr>
              <p:cNvSpPr/>
              <p:nvPr/>
            </p:nvSpPr>
            <p:spPr bwMode="auto">
              <a:xfrm>
                <a:off x="6669089" y="2152651"/>
                <a:ext cx="484188" cy="482600"/>
              </a:xfrm>
              <a:custGeom>
                <a:avLst/>
                <a:gdLst>
                  <a:gd name="T0" fmla="*/ 95 w 95"/>
                  <a:gd name="T1" fmla="*/ 95 h 95"/>
                  <a:gd name="T2" fmla="*/ 14 w 95"/>
                  <a:gd name="T3" fmla="*/ 95 h 95"/>
                  <a:gd name="T4" fmla="*/ 0 w 95"/>
                  <a:gd name="T5" fmla="*/ 81 h 95"/>
                  <a:gd name="T6" fmla="*/ 0 w 95"/>
                  <a:gd name="T7" fmla="*/ 0 h 95"/>
                  <a:gd name="T8" fmla="*/ 49 w 95"/>
                  <a:gd name="T9" fmla="*/ 49 h 95"/>
                  <a:gd name="T10" fmla="*/ 95 w 95"/>
                  <a:gd name="T11" fmla="*/ 95 h 95"/>
                </a:gdLst>
                <a:ahLst/>
                <a:cxnLst>
                  <a:cxn ang="0">
                    <a:pos x="T0" y="T1"/>
                  </a:cxn>
                  <a:cxn ang="0">
                    <a:pos x="T2" y="T3"/>
                  </a:cxn>
                  <a:cxn ang="0">
                    <a:pos x="T4" y="T5"/>
                  </a:cxn>
                  <a:cxn ang="0">
                    <a:pos x="T6" y="T7"/>
                  </a:cxn>
                  <a:cxn ang="0">
                    <a:pos x="T8" y="T9"/>
                  </a:cxn>
                  <a:cxn ang="0">
                    <a:pos x="T10" y="T11"/>
                  </a:cxn>
                </a:cxnLst>
                <a:rect l="0" t="0" r="r" b="b"/>
                <a:pathLst>
                  <a:path w="95" h="95">
                    <a:moveTo>
                      <a:pt x="95" y="95"/>
                    </a:moveTo>
                    <a:cubicBezTo>
                      <a:pt x="14" y="95"/>
                      <a:pt x="14" y="95"/>
                      <a:pt x="14" y="95"/>
                    </a:cubicBezTo>
                    <a:cubicBezTo>
                      <a:pt x="6" y="95"/>
                      <a:pt x="0" y="89"/>
                      <a:pt x="0" y="81"/>
                    </a:cubicBezTo>
                    <a:cubicBezTo>
                      <a:pt x="0" y="0"/>
                      <a:pt x="0" y="0"/>
                      <a:pt x="0" y="0"/>
                    </a:cubicBezTo>
                    <a:cubicBezTo>
                      <a:pt x="49" y="49"/>
                      <a:pt x="49" y="49"/>
                      <a:pt x="49" y="49"/>
                    </a:cubicBezTo>
                    <a:lnTo>
                      <a:pt x="95" y="95"/>
                    </a:lnTo>
                    <a:close/>
                  </a:path>
                </a:pathLst>
              </a:custGeom>
              <a:solidFill>
                <a:srgbClr val="CCCCCC"/>
              </a:solidFill>
              <a:ln>
                <a:noFill/>
              </a:ln>
              <a:sp3d contourW="25400" prstMaterial="matte">
                <a:bevelB w="0" h="0"/>
                <a:contourClr>
                  <a:schemeClr val="bg1">
                    <a:lumMod val="85000"/>
                  </a:schemeClr>
                </a:contourClr>
              </a:sp3d>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rial"/>
                  <a:cs typeface="+mn-ea"/>
                </a:endParaRPr>
              </a:p>
            </p:txBody>
          </p:sp>
          <p:sp>
            <p:nvSpPr>
              <p:cNvPr id="12" name="ïṧḷïḍe">
                <a:extLst>
                  <a:ext uri="{FF2B5EF4-FFF2-40B4-BE49-F238E27FC236}">
                    <a16:creationId xmlns:a16="http://schemas.microsoft.com/office/drawing/2014/main" id="{63056D5F-CFF6-42C4-B29B-0DF08C2851D5}"/>
                  </a:ext>
                </a:extLst>
              </p:cNvPr>
              <p:cNvSpPr/>
              <p:nvPr/>
            </p:nvSpPr>
            <p:spPr bwMode="auto">
              <a:xfrm>
                <a:off x="5364163" y="2784477"/>
                <a:ext cx="1503363" cy="50800"/>
              </a:xfrm>
              <a:custGeom>
                <a:avLst/>
                <a:gdLst>
                  <a:gd name="T0" fmla="*/ 5 w 295"/>
                  <a:gd name="T1" fmla="*/ 0 h 10"/>
                  <a:gd name="T2" fmla="*/ 290 w 295"/>
                  <a:gd name="T3" fmla="*/ 0 h 10"/>
                  <a:gd name="T4" fmla="*/ 295 w 295"/>
                  <a:gd name="T5" fmla="*/ 5 h 10"/>
                  <a:gd name="T6" fmla="*/ 295 w 295"/>
                  <a:gd name="T7" fmla="*/ 5 h 10"/>
                  <a:gd name="T8" fmla="*/ 290 w 295"/>
                  <a:gd name="T9" fmla="*/ 10 h 10"/>
                  <a:gd name="T10" fmla="*/ 5 w 295"/>
                  <a:gd name="T11" fmla="*/ 10 h 10"/>
                  <a:gd name="T12" fmla="*/ 0 w 295"/>
                  <a:gd name="T13" fmla="*/ 5 h 10"/>
                  <a:gd name="T14" fmla="*/ 0 w 295"/>
                  <a:gd name="T15" fmla="*/ 5 h 10"/>
                  <a:gd name="T16" fmla="*/ 5 w 295"/>
                  <a:gd name="T17"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10">
                    <a:moveTo>
                      <a:pt x="5" y="0"/>
                    </a:moveTo>
                    <a:cubicBezTo>
                      <a:pt x="290" y="0"/>
                      <a:pt x="290" y="0"/>
                      <a:pt x="290" y="0"/>
                    </a:cubicBezTo>
                    <a:cubicBezTo>
                      <a:pt x="293" y="0"/>
                      <a:pt x="295" y="2"/>
                      <a:pt x="295" y="5"/>
                    </a:cubicBezTo>
                    <a:cubicBezTo>
                      <a:pt x="295" y="5"/>
                      <a:pt x="295" y="5"/>
                      <a:pt x="295" y="5"/>
                    </a:cubicBezTo>
                    <a:cubicBezTo>
                      <a:pt x="295" y="8"/>
                      <a:pt x="293" y="10"/>
                      <a:pt x="290" y="10"/>
                    </a:cubicBezTo>
                    <a:cubicBezTo>
                      <a:pt x="5" y="10"/>
                      <a:pt x="5" y="10"/>
                      <a:pt x="5" y="10"/>
                    </a:cubicBezTo>
                    <a:cubicBezTo>
                      <a:pt x="2" y="10"/>
                      <a:pt x="0" y="8"/>
                      <a:pt x="0" y="5"/>
                    </a:cubicBezTo>
                    <a:cubicBezTo>
                      <a:pt x="0" y="5"/>
                      <a:pt x="0" y="5"/>
                      <a:pt x="0" y="5"/>
                    </a:cubicBezTo>
                    <a:cubicBezTo>
                      <a:pt x="0" y="2"/>
                      <a:pt x="2" y="0"/>
                      <a:pt x="5" y="0"/>
                    </a:cubicBezTo>
                    <a:close/>
                  </a:path>
                </a:pathLst>
              </a:custGeom>
              <a:solidFill>
                <a:schemeClr val="accent1"/>
              </a:solidFill>
              <a:ln>
                <a:noFill/>
              </a:ln>
              <a:sp3d contourW="25400" prstMaterial="matte">
                <a:bevelB w="0" h="0"/>
                <a:contourClr>
                  <a:schemeClr val="bg1">
                    <a:lumMod val="85000"/>
                  </a:schemeClr>
                </a:contourClr>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rial"/>
                  <a:cs typeface="+mn-ea"/>
                </a:endParaRPr>
              </a:p>
            </p:txBody>
          </p:sp>
          <p:sp>
            <p:nvSpPr>
              <p:cNvPr id="13" name="íşliḓé">
                <a:extLst>
                  <a:ext uri="{FF2B5EF4-FFF2-40B4-BE49-F238E27FC236}">
                    <a16:creationId xmlns:a16="http://schemas.microsoft.com/office/drawing/2014/main" id="{D6E1C622-CFB7-4E7B-8C31-39E0BBE759A6}"/>
                  </a:ext>
                </a:extLst>
              </p:cNvPr>
              <p:cNvSpPr/>
              <p:nvPr/>
            </p:nvSpPr>
            <p:spPr bwMode="auto">
              <a:xfrm>
                <a:off x="5364163" y="3128436"/>
                <a:ext cx="1503363" cy="55562"/>
              </a:xfrm>
              <a:custGeom>
                <a:avLst/>
                <a:gdLst>
                  <a:gd name="T0" fmla="*/ 5 w 295"/>
                  <a:gd name="T1" fmla="*/ 0 h 11"/>
                  <a:gd name="T2" fmla="*/ 290 w 295"/>
                  <a:gd name="T3" fmla="*/ 0 h 11"/>
                  <a:gd name="T4" fmla="*/ 295 w 295"/>
                  <a:gd name="T5" fmla="*/ 6 h 11"/>
                  <a:gd name="T6" fmla="*/ 295 w 295"/>
                  <a:gd name="T7" fmla="*/ 6 h 11"/>
                  <a:gd name="T8" fmla="*/ 290 w 295"/>
                  <a:gd name="T9" fmla="*/ 11 h 11"/>
                  <a:gd name="T10" fmla="*/ 5 w 295"/>
                  <a:gd name="T11" fmla="*/ 11 h 11"/>
                  <a:gd name="T12" fmla="*/ 0 w 295"/>
                  <a:gd name="T13" fmla="*/ 6 h 11"/>
                  <a:gd name="T14" fmla="*/ 0 w 295"/>
                  <a:gd name="T15" fmla="*/ 6 h 11"/>
                  <a:gd name="T16" fmla="*/ 5 w 295"/>
                  <a:gd name="T17"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11">
                    <a:moveTo>
                      <a:pt x="5" y="0"/>
                    </a:moveTo>
                    <a:cubicBezTo>
                      <a:pt x="290" y="0"/>
                      <a:pt x="290" y="0"/>
                      <a:pt x="290" y="0"/>
                    </a:cubicBezTo>
                    <a:cubicBezTo>
                      <a:pt x="293" y="0"/>
                      <a:pt x="295" y="3"/>
                      <a:pt x="295" y="6"/>
                    </a:cubicBezTo>
                    <a:cubicBezTo>
                      <a:pt x="295" y="6"/>
                      <a:pt x="295" y="6"/>
                      <a:pt x="295" y="6"/>
                    </a:cubicBezTo>
                    <a:cubicBezTo>
                      <a:pt x="295" y="9"/>
                      <a:pt x="293" y="11"/>
                      <a:pt x="290" y="11"/>
                    </a:cubicBezTo>
                    <a:cubicBezTo>
                      <a:pt x="5" y="11"/>
                      <a:pt x="5" y="11"/>
                      <a:pt x="5" y="11"/>
                    </a:cubicBezTo>
                    <a:cubicBezTo>
                      <a:pt x="2" y="11"/>
                      <a:pt x="0" y="9"/>
                      <a:pt x="0" y="6"/>
                    </a:cubicBezTo>
                    <a:cubicBezTo>
                      <a:pt x="0" y="6"/>
                      <a:pt x="0" y="6"/>
                      <a:pt x="0" y="6"/>
                    </a:cubicBezTo>
                    <a:cubicBezTo>
                      <a:pt x="0" y="3"/>
                      <a:pt x="2" y="0"/>
                      <a:pt x="5" y="0"/>
                    </a:cubicBezTo>
                    <a:close/>
                  </a:path>
                </a:pathLst>
              </a:custGeom>
              <a:solidFill>
                <a:schemeClr val="accent2"/>
              </a:solidFill>
              <a:ln>
                <a:noFill/>
              </a:ln>
              <a:sp3d contourW="25400" prstMaterial="matte">
                <a:bevelB w="0" h="0"/>
                <a:contourClr>
                  <a:schemeClr val="bg1">
                    <a:lumMod val="85000"/>
                  </a:schemeClr>
                </a:contourClr>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rial"/>
                  <a:cs typeface="+mn-ea"/>
                </a:endParaRPr>
              </a:p>
            </p:txBody>
          </p:sp>
          <p:sp>
            <p:nvSpPr>
              <p:cNvPr id="14" name="iSḻiďè">
                <a:extLst>
                  <a:ext uri="{FF2B5EF4-FFF2-40B4-BE49-F238E27FC236}">
                    <a16:creationId xmlns:a16="http://schemas.microsoft.com/office/drawing/2014/main" id="{0D9C35E4-09D6-4A57-881B-8D860E7AB951}"/>
                  </a:ext>
                </a:extLst>
              </p:cNvPr>
              <p:cNvSpPr/>
              <p:nvPr/>
            </p:nvSpPr>
            <p:spPr bwMode="auto">
              <a:xfrm>
                <a:off x="5364163" y="3477159"/>
                <a:ext cx="1503363" cy="55562"/>
              </a:xfrm>
              <a:custGeom>
                <a:avLst/>
                <a:gdLst>
                  <a:gd name="T0" fmla="*/ 5 w 295"/>
                  <a:gd name="T1" fmla="*/ 0 h 11"/>
                  <a:gd name="T2" fmla="*/ 290 w 295"/>
                  <a:gd name="T3" fmla="*/ 0 h 11"/>
                  <a:gd name="T4" fmla="*/ 295 w 295"/>
                  <a:gd name="T5" fmla="*/ 5 h 11"/>
                  <a:gd name="T6" fmla="*/ 295 w 295"/>
                  <a:gd name="T7" fmla="*/ 5 h 11"/>
                  <a:gd name="T8" fmla="*/ 290 w 295"/>
                  <a:gd name="T9" fmla="*/ 11 h 11"/>
                  <a:gd name="T10" fmla="*/ 5 w 295"/>
                  <a:gd name="T11" fmla="*/ 11 h 11"/>
                  <a:gd name="T12" fmla="*/ 0 w 295"/>
                  <a:gd name="T13" fmla="*/ 5 h 11"/>
                  <a:gd name="T14" fmla="*/ 0 w 295"/>
                  <a:gd name="T15" fmla="*/ 5 h 11"/>
                  <a:gd name="T16" fmla="*/ 5 w 295"/>
                  <a:gd name="T17"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11">
                    <a:moveTo>
                      <a:pt x="5" y="0"/>
                    </a:moveTo>
                    <a:cubicBezTo>
                      <a:pt x="290" y="0"/>
                      <a:pt x="290" y="0"/>
                      <a:pt x="290" y="0"/>
                    </a:cubicBezTo>
                    <a:cubicBezTo>
                      <a:pt x="293" y="0"/>
                      <a:pt x="295" y="2"/>
                      <a:pt x="295" y="5"/>
                    </a:cubicBezTo>
                    <a:cubicBezTo>
                      <a:pt x="295" y="5"/>
                      <a:pt x="295" y="5"/>
                      <a:pt x="295" y="5"/>
                    </a:cubicBezTo>
                    <a:cubicBezTo>
                      <a:pt x="295" y="8"/>
                      <a:pt x="293" y="11"/>
                      <a:pt x="290" y="11"/>
                    </a:cubicBezTo>
                    <a:cubicBezTo>
                      <a:pt x="5" y="11"/>
                      <a:pt x="5" y="11"/>
                      <a:pt x="5" y="11"/>
                    </a:cubicBezTo>
                    <a:cubicBezTo>
                      <a:pt x="2" y="11"/>
                      <a:pt x="0" y="8"/>
                      <a:pt x="0" y="5"/>
                    </a:cubicBezTo>
                    <a:cubicBezTo>
                      <a:pt x="0" y="5"/>
                      <a:pt x="0" y="5"/>
                      <a:pt x="0" y="5"/>
                    </a:cubicBezTo>
                    <a:cubicBezTo>
                      <a:pt x="0" y="2"/>
                      <a:pt x="2" y="0"/>
                      <a:pt x="5" y="0"/>
                    </a:cubicBezTo>
                    <a:close/>
                  </a:path>
                </a:pathLst>
              </a:custGeom>
              <a:solidFill>
                <a:schemeClr val="accent1"/>
              </a:solidFill>
              <a:ln>
                <a:noFill/>
              </a:ln>
              <a:sp3d contourW="25400" prstMaterial="matte">
                <a:bevelB w="0" h="0"/>
                <a:contourClr>
                  <a:schemeClr val="bg1">
                    <a:lumMod val="85000"/>
                  </a:schemeClr>
                </a:contourClr>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rial"/>
                  <a:cs typeface="+mn-ea"/>
                </a:endParaRPr>
              </a:p>
            </p:txBody>
          </p:sp>
          <p:sp>
            <p:nvSpPr>
              <p:cNvPr id="15" name="ï$ḻïḍè">
                <a:extLst>
                  <a:ext uri="{FF2B5EF4-FFF2-40B4-BE49-F238E27FC236}">
                    <a16:creationId xmlns:a16="http://schemas.microsoft.com/office/drawing/2014/main" id="{992A4A33-1C88-44AE-92FE-C6EB2EBC228C}"/>
                  </a:ext>
                </a:extLst>
              </p:cNvPr>
              <p:cNvSpPr/>
              <p:nvPr/>
            </p:nvSpPr>
            <p:spPr bwMode="auto">
              <a:xfrm>
                <a:off x="5364163" y="4523323"/>
                <a:ext cx="1503363" cy="55562"/>
              </a:xfrm>
              <a:custGeom>
                <a:avLst/>
                <a:gdLst>
                  <a:gd name="T0" fmla="*/ 5 w 295"/>
                  <a:gd name="T1" fmla="*/ 0 h 11"/>
                  <a:gd name="T2" fmla="*/ 290 w 295"/>
                  <a:gd name="T3" fmla="*/ 0 h 11"/>
                  <a:gd name="T4" fmla="*/ 295 w 295"/>
                  <a:gd name="T5" fmla="*/ 6 h 11"/>
                  <a:gd name="T6" fmla="*/ 295 w 295"/>
                  <a:gd name="T7" fmla="*/ 6 h 11"/>
                  <a:gd name="T8" fmla="*/ 290 w 295"/>
                  <a:gd name="T9" fmla="*/ 11 h 11"/>
                  <a:gd name="T10" fmla="*/ 5 w 295"/>
                  <a:gd name="T11" fmla="*/ 11 h 11"/>
                  <a:gd name="T12" fmla="*/ 0 w 295"/>
                  <a:gd name="T13" fmla="*/ 6 h 11"/>
                  <a:gd name="T14" fmla="*/ 0 w 295"/>
                  <a:gd name="T15" fmla="*/ 6 h 11"/>
                  <a:gd name="T16" fmla="*/ 5 w 295"/>
                  <a:gd name="T17"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11">
                    <a:moveTo>
                      <a:pt x="5" y="0"/>
                    </a:moveTo>
                    <a:cubicBezTo>
                      <a:pt x="290" y="0"/>
                      <a:pt x="290" y="0"/>
                      <a:pt x="290" y="0"/>
                    </a:cubicBezTo>
                    <a:cubicBezTo>
                      <a:pt x="293" y="0"/>
                      <a:pt x="295" y="3"/>
                      <a:pt x="295" y="6"/>
                    </a:cubicBezTo>
                    <a:cubicBezTo>
                      <a:pt x="295" y="6"/>
                      <a:pt x="295" y="6"/>
                      <a:pt x="295" y="6"/>
                    </a:cubicBezTo>
                    <a:cubicBezTo>
                      <a:pt x="295" y="9"/>
                      <a:pt x="293" y="11"/>
                      <a:pt x="290" y="11"/>
                    </a:cubicBezTo>
                    <a:cubicBezTo>
                      <a:pt x="5" y="11"/>
                      <a:pt x="5" y="11"/>
                      <a:pt x="5" y="11"/>
                    </a:cubicBezTo>
                    <a:cubicBezTo>
                      <a:pt x="2" y="11"/>
                      <a:pt x="0" y="9"/>
                      <a:pt x="0" y="6"/>
                    </a:cubicBezTo>
                    <a:cubicBezTo>
                      <a:pt x="0" y="6"/>
                      <a:pt x="0" y="6"/>
                      <a:pt x="0" y="6"/>
                    </a:cubicBezTo>
                    <a:cubicBezTo>
                      <a:pt x="0" y="3"/>
                      <a:pt x="2" y="0"/>
                      <a:pt x="5" y="0"/>
                    </a:cubicBezTo>
                    <a:close/>
                  </a:path>
                </a:pathLst>
              </a:custGeom>
              <a:solidFill>
                <a:schemeClr val="accent2"/>
              </a:solidFill>
              <a:ln>
                <a:noFill/>
              </a:ln>
              <a:sp3d contourW="25400" prstMaterial="matte">
                <a:bevelB w="0" h="0"/>
                <a:contourClr>
                  <a:schemeClr val="bg1">
                    <a:lumMod val="85000"/>
                  </a:schemeClr>
                </a:contourClr>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rial"/>
                  <a:cs typeface="+mn-ea"/>
                </a:endParaRPr>
              </a:p>
            </p:txBody>
          </p:sp>
          <p:sp>
            <p:nvSpPr>
              <p:cNvPr id="16" name="íşľîḓé">
                <a:extLst>
                  <a:ext uri="{FF2B5EF4-FFF2-40B4-BE49-F238E27FC236}">
                    <a16:creationId xmlns:a16="http://schemas.microsoft.com/office/drawing/2014/main" id="{E1ADF22D-69FB-4794-B17D-948D883FC1F6}"/>
                  </a:ext>
                </a:extLst>
              </p:cNvPr>
              <p:cNvSpPr/>
              <p:nvPr/>
            </p:nvSpPr>
            <p:spPr bwMode="auto">
              <a:xfrm>
                <a:off x="5364163" y="4872043"/>
                <a:ext cx="1503363" cy="55562"/>
              </a:xfrm>
              <a:custGeom>
                <a:avLst/>
                <a:gdLst>
                  <a:gd name="T0" fmla="*/ 5 w 295"/>
                  <a:gd name="T1" fmla="*/ 0 h 11"/>
                  <a:gd name="T2" fmla="*/ 290 w 295"/>
                  <a:gd name="T3" fmla="*/ 0 h 11"/>
                  <a:gd name="T4" fmla="*/ 295 w 295"/>
                  <a:gd name="T5" fmla="*/ 6 h 11"/>
                  <a:gd name="T6" fmla="*/ 295 w 295"/>
                  <a:gd name="T7" fmla="*/ 6 h 11"/>
                  <a:gd name="T8" fmla="*/ 290 w 295"/>
                  <a:gd name="T9" fmla="*/ 11 h 11"/>
                  <a:gd name="T10" fmla="*/ 5 w 295"/>
                  <a:gd name="T11" fmla="*/ 11 h 11"/>
                  <a:gd name="T12" fmla="*/ 0 w 295"/>
                  <a:gd name="T13" fmla="*/ 6 h 11"/>
                  <a:gd name="T14" fmla="*/ 0 w 295"/>
                  <a:gd name="T15" fmla="*/ 6 h 11"/>
                  <a:gd name="T16" fmla="*/ 5 w 295"/>
                  <a:gd name="T17"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11">
                    <a:moveTo>
                      <a:pt x="5" y="0"/>
                    </a:moveTo>
                    <a:cubicBezTo>
                      <a:pt x="290" y="0"/>
                      <a:pt x="290" y="0"/>
                      <a:pt x="290" y="0"/>
                    </a:cubicBezTo>
                    <a:cubicBezTo>
                      <a:pt x="293" y="0"/>
                      <a:pt x="295" y="3"/>
                      <a:pt x="295" y="6"/>
                    </a:cubicBezTo>
                    <a:cubicBezTo>
                      <a:pt x="295" y="6"/>
                      <a:pt x="295" y="6"/>
                      <a:pt x="295" y="6"/>
                    </a:cubicBezTo>
                    <a:cubicBezTo>
                      <a:pt x="295" y="9"/>
                      <a:pt x="293" y="11"/>
                      <a:pt x="290" y="11"/>
                    </a:cubicBezTo>
                    <a:cubicBezTo>
                      <a:pt x="5" y="11"/>
                      <a:pt x="5" y="11"/>
                      <a:pt x="5" y="11"/>
                    </a:cubicBezTo>
                    <a:cubicBezTo>
                      <a:pt x="2" y="11"/>
                      <a:pt x="0" y="9"/>
                      <a:pt x="0" y="6"/>
                    </a:cubicBezTo>
                    <a:cubicBezTo>
                      <a:pt x="0" y="6"/>
                      <a:pt x="0" y="6"/>
                      <a:pt x="0" y="6"/>
                    </a:cubicBezTo>
                    <a:cubicBezTo>
                      <a:pt x="0" y="3"/>
                      <a:pt x="2" y="0"/>
                      <a:pt x="5" y="0"/>
                    </a:cubicBezTo>
                    <a:close/>
                  </a:path>
                </a:pathLst>
              </a:custGeom>
              <a:solidFill>
                <a:schemeClr val="accent1"/>
              </a:solidFill>
              <a:ln>
                <a:noFill/>
              </a:ln>
              <a:sp3d contourW="25400" prstMaterial="matte">
                <a:bevelB w="0" h="0"/>
                <a:contourClr>
                  <a:schemeClr val="bg1">
                    <a:lumMod val="85000"/>
                  </a:schemeClr>
                </a:contourClr>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rial"/>
                  <a:cs typeface="+mn-ea"/>
                </a:endParaRPr>
              </a:p>
            </p:txBody>
          </p:sp>
          <p:sp>
            <p:nvSpPr>
              <p:cNvPr id="17" name="íşliḓé">
                <a:extLst>
                  <a:ext uri="{FF2B5EF4-FFF2-40B4-BE49-F238E27FC236}">
                    <a16:creationId xmlns:a16="http://schemas.microsoft.com/office/drawing/2014/main" id="{8A48FE51-4C94-4579-8143-8BB28FD51774}"/>
                  </a:ext>
                </a:extLst>
              </p:cNvPr>
              <p:cNvSpPr/>
              <p:nvPr/>
            </p:nvSpPr>
            <p:spPr bwMode="auto">
              <a:xfrm>
                <a:off x="5364161" y="3825882"/>
                <a:ext cx="1503363" cy="55562"/>
              </a:xfrm>
              <a:custGeom>
                <a:avLst/>
                <a:gdLst>
                  <a:gd name="T0" fmla="*/ 5 w 295"/>
                  <a:gd name="T1" fmla="*/ 0 h 11"/>
                  <a:gd name="T2" fmla="*/ 290 w 295"/>
                  <a:gd name="T3" fmla="*/ 0 h 11"/>
                  <a:gd name="T4" fmla="*/ 295 w 295"/>
                  <a:gd name="T5" fmla="*/ 6 h 11"/>
                  <a:gd name="T6" fmla="*/ 295 w 295"/>
                  <a:gd name="T7" fmla="*/ 6 h 11"/>
                  <a:gd name="T8" fmla="*/ 290 w 295"/>
                  <a:gd name="T9" fmla="*/ 11 h 11"/>
                  <a:gd name="T10" fmla="*/ 5 w 295"/>
                  <a:gd name="T11" fmla="*/ 11 h 11"/>
                  <a:gd name="T12" fmla="*/ 0 w 295"/>
                  <a:gd name="T13" fmla="*/ 6 h 11"/>
                  <a:gd name="T14" fmla="*/ 0 w 295"/>
                  <a:gd name="T15" fmla="*/ 6 h 11"/>
                  <a:gd name="T16" fmla="*/ 5 w 295"/>
                  <a:gd name="T17"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11">
                    <a:moveTo>
                      <a:pt x="5" y="0"/>
                    </a:moveTo>
                    <a:cubicBezTo>
                      <a:pt x="290" y="0"/>
                      <a:pt x="290" y="0"/>
                      <a:pt x="290" y="0"/>
                    </a:cubicBezTo>
                    <a:cubicBezTo>
                      <a:pt x="293" y="0"/>
                      <a:pt x="295" y="3"/>
                      <a:pt x="295" y="6"/>
                    </a:cubicBezTo>
                    <a:cubicBezTo>
                      <a:pt x="295" y="6"/>
                      <a:pt x="295" y="6"/>
                      <a:pt x="295" y="6"/>
                    </a:cubicBezTo>
                    <a:cubicBezTo>
                      <a:pt x="295" y="9"/>
                      <a:pt x="293" y="11"/>
                      <a:pt x="290" y="11"/>
                    </a:cubicBezTo>
                    <a:cubicBezTo>
                      <a:pt x="5" y="11"/>
                      <a:pt x="5" y="11"/>
                      <a:pt x="5" y="11"/>
                    </a:cubicBezTo>
                    <a:cubicBezTo>
                      <a:pt x="2" y="11"/>
                      <a:pt x="0" y="9"/>
                      <a:pt x="0" y="6"/>
                    </a:cubicBezTo>
                    <a:cubicBezTo>
                      <a:pt x="0" y="6"/>
                      <a:pt x="0" y="6"/>
                      <a:pt x="0" y="6"/>
                    </a:cubicBezTo>
                    <a:cubicBezTo>
                      <a:pt x="0" y="3"/>
                      <a:pt x="2" y="0"/>
                      <a:pt x="5" y="0"/>
                    </a:cubicBezTo>
                    <a:close/>
                  </a:path>
                </a:pathLst>
              </a:custGeom>
              <a:solidFill>
                <a:schemeClr val="accent2"/>
              </a:solidFill>
              <a:ln>
                <a:noFill/>
              </a:ln>
              <a:sp3d contourW="25400" prstMaterial="matte">
                <a:bevelB w="0" h="0"/>
                <a:contourClr>
                  <a:schemeClr val="bg1">
                    <a:lumMod val="85000"/>
                  </a:schemeClr>
                </a:contourClr>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rial"/>
                  <a:cs typeface="+mn-ea"/>
                </a:endParaRPr>
              </a:p>
            </p:txBody>
          </p:sp>
          <p:sp>
            <p:nvSpPr>
              <p:cNvPr id="18" name="iSḻiďè">
                <a:extLst>
                  <a:ext uri="{FF2B5EF4-FFF2-40B4-BE49-F238E27FC236}">
                    <a16:creationId xmlns:a16="http://schemas.microsoft.com/office/drawing/2014/main" id="{295D6E3E-4D2E-4389-8C2A-22DEC545D390}"/>
                  </a:ext>
                </a:extLst>
              </p:cNvPr>
              <p:cNvSpPr/>
              <p:nvPr/>
            </p:nvSpPr>
            <p:spPr bwMode="auto">
              <a:xfrm>
                <a:off x="5364162" y="4174597"/>
                <a:ext cx="1503363" cy="55562"/>
              </a:xfrm>
              <a:custGeom>
                <a:avLst/>
                <a:gdLst>
                  <a:gd name="T0" fmla="*/ 5 w 295"/>
                  <a:gd name="T1" fmla="*/ 0 h 11"/>
                  <a:gd name="T2" fmla="*/ 290 w 295"/>
                  <a:gd name="T3" fmla="*/ 0 h 11"/>
                  <a:gd name="T4" fmla="*/ 295 w 295"/>
                  <a:gd name="T5" fmla="*/ 5 h 11"/>
                  <a:gd name="T6" fmla="*/ 295 w 295"/>
                  <a:gd name="T7" fmla="*/ 5 h 11"/>
                  <a:gd name="T8" fmla="*/ 290 w 295"/>
                  <a:gd name="T9" fmla="*/ 11 h 11"/>
                  <a:gd name="T10" fmla="*/ 5 w 295"/>
                  <a:gd name="T11" fmla="*/ 11 h 11"/>
                  <a:gd name="T12" fmla="*/ 0 w 295"/>
                  <a:gd name="T13" fmla="*/ 5 h 11"/>
                  <a:gd name="T14" fmla="*/ 0 w 295"/>
                  <a:gd name="T15" fmla="*/ 5 h 11"/>
                  <a:gd name="T16" fmla="*/ 5 w 295"/>
                  <a:gd name="T17"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11">
                    <a:moveTo>
                      <a:pt x="5" y="0"/>
                    </a:moveTo>
                    <a:cubicBezTo>
                      <a:pt x="290" y="0"/>
                      <a:pt x="290" y="0"/>
                      <a:pt x="290" y="0"/>
                    </a:cubicBezTo>
                    <a:cubicBezTo>
                      <a:pt x="293" y="0"/>
                      <a:pt x="295" y="2"/>
                      <a:pt x="295" y="5"/>
                    </a:cubicBezTo>
                    <a:cubicBezTo>
                      <a:pt x="295" y="5"/>
                      <a:pt x="295" y="5"/>
                      <a:pt x="295" y="5"/>
                    </a:cubicBezTo>
                    <a:cubicBezTo>
                      <a:pt x="295" y="8"/>
                      <a:pt x="293" y="11"/>
                      <a:pt x="290" y="11"/>
                    </a:cubicBezTo>
                    <a:cubicBezTo>
                      <a:pt x="5" y="11"/>
                      <a:pt x="5" y="11"/>
                      <a:pt x="5" y="11"/>
                    </a:cubicBezTo>
                    <a:cubicBezTo>
                      <a:pt x="2" y="11"/>
                      <a:pt x="0" y="8"/>
                      <a:pt x="0" y="5"/>
                    </a:cubicBezTo>
                    <a:cubicBezTo>
                      <a:pt x="0" y="5"/>
                      <a:pt x="0" y="5"/>
                      <a:pt x="0" y="5"/>
                    </a:cubicBezTo>
                    <a:cubicBezTo>
                      <a:pt x="0" y="2"/>
                      <a:pt x="2" y="0"/>
                      <a:pt x="5" y="0"/>
                    </a:cubicBezTo>
                    <a:close/>
                  </a:path>
                </a:pathLst>
              </a:custGeom>
              <a:solidFill>
                <a:schemeClr val="accent1"/>
              </a:solidFill>
              <a:ln>
                <a:noFill/>
              </a:ln>
              <a:sp3d contourW="25400" prstMaterial="matte">
                <a:bevelB w="0" h="0"/>
                <a:contourClr>
                  <a:schemeClr val="bg1">
                    <a:lumMod val="85000"/>
                  </a:schemeClr>
                </a:contourClr>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rial"/>
                  <a:cs typeface="+mn-ea"/>
                </a:endParaRPr>
              </a:p>
            </p:txBody>
          </p:sp>
        </p:grpSp>
        <p:pic>
          <p:nvPicPr>
            <p:cNvPr id="8" name="图片 7">
              <a:extLst>
                <a:ext uri="{FF2B5EF4-FFF2-40B4-BE49-F238E27FC236}">
                  <a16:creationId xmlns:a16="http://schemas.microsoft.com/office/drawing/2014/main" id="{3B0926AB-E3C0-4AA3-94F8-ADD5554B7ADB}"/>
                </a:ext>
              </a:extLst>
            </p:cNvPr>
            <p:cNvPicPr>
              <a:picLocks/>
            </p:cNvPicPr>
            <p:nvPr/>
          </p:nvPicPr>
          <p:blipFill>
            <a:blip r:embed="rId4">
              <a:alphaModFix amt="50000"/>
              <a:extLst>
                <a:ext uri="{28A0092B-C50C-407E-A947-70E740481C1C}">
                  <a14:useLocalDpi xmlns:a14="http://schemas.microsoft.com/office/drawing/2010/main" val="0"/>
                </a:ext>
              </a:extLst>
            </a:blip>
            <a:srcRect/>
            <a:stretch>
              <a:fillRect/>
            </a:stretch>
          </p:blipFill>
          <p:spPr>
            <a:xfrm>
              <a:off x="5025779" y="3503628"/>
              <a:ext cx="2170816" cy="2170812"/>
            </a:xfrm>
            <a:custGeom>
              <a:avLst/>
              <a:gdLst>
                <a:gd name="connsiteX0" fmla="*/ 1026607 w 2053214"/>
                <a:gd name="connsiteY0" fmla="*/ 0 h 2053210"/>
                <a:gd name="connsiteX1" fmla="*/ 2053214 w 2053214"/>
                <a:gd name="connsiteY1" fmla="*/ 1026605 h 2053210"/>
                <a:gd name="connsiteX2" fmla="*/ 1026607 w 2053214"/>
                <a:gd name="connsiteY2" fmla="*/ 2053210 h 2053210"/>
                <a:gd name="connsiteX3" fmla="*/ 0 w 2053214"/>
                <a:gd name="connsiteY3" fmla="*/ 1026605 h 2053210"/>
                <a:gd name="connsiteX4" fmla="*/ 1026607 w 2053214"/>
                <a:gd name="connsiteY4" fmla="*/ 0 h 20532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3214" h="2053210">
                  <a:moveTo>
                    <a:pt x="1026607" y="0"/>
                  </a:moveTo>
                  <a:cubicBezTo>
                    <a:pt x="1593586" y="0"/>
                    <a:pt x="2053214" y="459627"/>
                    <a:pt x="2053214" y="1026605"/>
                  </a:cubicBezTo>
                  <a:cubicBezTo>
                    <a:pt x="2053214" y="1593583"/>
                    <a:pt x="1593586" y="2053210"/>
                    <a:pt x="1026607" y="2053210"/>
                  </a:cubicBezTo>
                  <a:cubicBezTo>
                    <a:pt x="459628" y="2053210"/>
                    <a:pt x="0" y="1593583"/>
                    <a:pt x="0" y="1026605"/>
                  </a:cubicBezTo>
                  <a:cubicBezTo>
                    <a:pt x="0" y="459627"/>
                    <a:pt x="459628" y="0"/>
                    <a:pt x="1026607" y="0"/>
                  </a:cubicBezTo>
                  <a:close/>
                </a:path>
              </a:pathLst>
            </a:custGeom>
            <a:scene3d>
              <a:camera prst="perspectiveRelaxedModerately" fov="4200000"/>
              <a:lightRig rig="threePt" dir="t"/>
            </a:scene3d>
          </p:spPr>
        </p:pic>
      </p:grpSp>
    </p:spTree>
    <p:extLst>
      <p:ext uri="{BB962C8B-B14F-4D97-AF65-F5344CB8AC3E}">
        <p14:creationId xmlns:p14="http://schemas.microsoft.com/office/powerpoint/2010/main" val="1377004451"/>
      </p:ext>
    </p:extLst>
  </p:cSld>
  <p:clrMapOvr>
    <a:masterClrMapping/>
  </p:clrMapOvr>
  <p:transition advClick="0" advTm="0">
    <p:cove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a:extLst>
              <a:ext uri="{FF2B5EF4-FFF2-40B4-BE49-F238E27FC236}">
                <a16:creationId xmlns:a16="http://schemas.microsoft.com/office/drawing/2014/main" id="{47E0EAF2-E971-4BFD-8F0E-AC97A22EDC5C}"/>
              </a:ext>
            </a:extLst>
          </p:cNvPr>
          <p:cNvSpPr>
            <a:spLocks noGrp="1"/>
          </p:cNvSpPr>
          <p:nvPr>
            <p:ph type="body" sz="quarter" idx="11"/>
          </p:nvPr>
        </p:nvSpPr>
        <p:spPr/>
        <p:txBody>
          <a:bodyPr/>
          <a:lstStyle/>
          <a:p>
            <a:r>
              <a:rPr lang="zh-CN" altLang="en-US" dirty="0">
                <a:ea typeface="+mn-ea"/>
                <a:cs typeface="+mn-ea"/>
              </a:rPr>
              <a:t>目标回顾</a:t>
            </a:r>
            <a:endParaRPr lang="en-US" altLang="zh-CN" dirty="0">
              <a:ea typeface="+mn-ea"/>
              <a:cs typeface="+mn-ea"/>
            </a:endParaRPr>
          </a:p>
        </p:txBody>
      </p:sp>
      <p:sp>
        <p:nvSpPr>
          <p:cNvPr id="8" name="文本占位符 7">
            <a:extLst>
              <a:ext uri="{FF2B5EF4-FFF2-40B4-BE49-F238E27FC236}">
                <a16:creationId xmlns:a16="http://schemas.microsoft.com/office/drawing/2014/main" id="{3471DF59-06AC-4848-A8DA-E24F74EAA118}"/>
              </a:ext>
            </a:extLst>
          </p:cNvPr>
          <p:cNvSpPr>
            <a:spLocks noGrp="1"/>
          </p:cNvSpPr>
          <p:nvPr>
            <p:ph type="body" sz="quarter" idx="12"/>
          </p:nvPr>
        </p:nvSpPr>
        <p:spPr/>
        <p:txBody>
          <a:bodyPr/>
          <a:lstStyle/>
          <a:p>
            <a:r>
              <a:rPr lang="zh-CN" altLang="en-US" dirty="0">
                <a:ea typeface="+mn-ea"/>
                <a:cs typeface="+mn-ea"/>
              </a:rPr>
              <a:t>项目计划安排</a:t>
            </a:r>
          </a:p>
        </p:txBody>
      </p:sp>
      <p:sp>
        <p:nvSpPr>
          <p:cNvPr id="2" name="日期占位符 1">
            <a:extLst>
              <a:ext uri="{FF2B5EF4-FFF2-40B4-BE49-F238E27FC236}">
                <a16:creationId xmlns:a16="http://schemas.microsoft.com/office/drawing/2014/main" id="{D0D030E4-2983-44AE-B58B-93064E0E9783}"/>
              </a:ext>
            </a:extLst>
          </p:cNvPr>
          <p:cNvSpPr>
            <a:spLocks noGrp="1"/>
          </p:cNvSpPr>
          <p:nvPr>
            <p:ph type="dt" sz="half" idx="14"/>
          </p:nvPr>
        </p:nvSpPr>
        <p:spPr>
          <a:xfrm>
            <a:off x="660400" y="6235702"/>
            <a:ext cx="3342640" cy="365125"/>
          </a:xfrm>
        </p:spPr>
        <p:txBody>
          <a:bodyPr/>
          <a:lstStyle/>
          <a:p>
            <a:r>
              <a:rPr lang="zh-CN" altLang="en-US" i="1" spc="300">
                <a:solidFill>
                  <a:schemeClr val="accent1"/>
                </a:solidFill>
                <a:latin typeface="+mn-ea"/>
                <a:cs typeface="+mn-ea"/>
              </a:rPr>
              <a:t>止于至善</a:t>
            </a:r>
            <a:endParaRPr lang="zh-CN" altLang="en-US" spc="300" dirty="0">
              <a:solidFill>
                <a:schemeClr val="bg1">
                  <a:lumMod val="75000"/>
                </a:schemeClr>
              </a:solidFill>
              <a:cs typeface="+mn-ea"/>
            </a:endParaRPr>
          </a:p>
        </p:txBody>
      </p:sp>
      <p:sp>
        <p:nvSpPr>
          <p:cNvPr id="3" name="灯片编号占位符 2">
            <a:extLst>
              <a:ext uri="{FF2B5EF4-FFF2-40B4-BE49-F238E27FC236}">
                <a16:creationId xmlns:a16="http://schemas.microsoft.com/office/drawing/2014/main" id="{8DC65212-4E75-4D14-8376-4E29D8DD3E3A}"/>
              </a:ext>
            </a:extLst>
          </p:cNvPr>
          <p:cNvSpPr>
            <a:spLocks noGrp="1"/>
          </p:cNvSpPr>
          <p:nvPr>
            <p:ph type="sldNum" sz="quarter" idx="16"/>
          </p:nvPr>
        </p:nvSpPr>
        <p:spPr/>
        <p:txBody>
          <a:bodyPr/>
          <a:lstStyle/>
          <a:p>
            <a:fld id="{C79ECAFE-A460-4E13-ABCB-32CAE6136244}" type="slidenum">
              <a:rPr lang="zh-CN" altLang="en-US" smtClean="0"/>
              <a:pPr/>
              <a:t>4</a:t>
            </a:fld>
            <a:endParaRPr lang="zh-CN" altLang="en-US" dirty="0"/>
          </a:p>
        </p:txBody>
      </p:sp>
      <p:sp>
        <p:nvSpPr>
          <p:cNvPr id="37" name="object 3">
            <a:extLst>
              <a:ext uri="{FF2B5EF4-FFF2-40B4-BE49-F238E27FC236}">
                <a16:creationId xmlns:a16="http://schemas.microsoft.com/office/drawing/2014/main" id="{EC4169A4-8DE7-46F3-89A2-96B98893A966}"/>
              </a:ext>
            </a:extLst>
          </p:cNvPr>
          <p:cNvSpPr/>
          <p:nvPr/>
        </p:nvSpPr>
        <p:spPr>
          <a:xfrm>
            <a:off x="833730" y="5381978"/>
            <a:ext cx="9514205" cy="73660"/>
          </a:xfrm>
          <a:custGeom>
            <a:avLst/>
            <a:gdLst/>
            <a:ahLst/>
            <a:cxnLst/>
            <a:rect l="l" t="t" r="r" b="b"/>
            <a:pathLst>
              <a:path w="9514205" h="73660">
                <a:moveTo>
                  <a:pt x="9514001" y="73393"/>
                </a:moveTo>
                <a:lnTo>
                  <a:pt x="0" y="50800"/>
                </a:lnTo>
                <a:lnTo>
                  <a:pt x="114" y="0"/>
                </a:lnTo>
                <a:lnTo>
                  <a:pt x="9514128" y="22593"/>
                </a:lnTo>
                <a:lnTo>
                  <a:pt x="9514001" y="73393"/>
                </a:lnTo>
                <a:close/>
              </a:path>
            </a:pathLst>
          </a:custGeom>
          <a:solidFill>
            <a:srgbClr val="505121"/>
          </a:solidFill>
        </p:spPr>
        <p:txBody>
          <a:bodyPr wrap="square" lIns="0" tIns="0" rIns="0" bIns="0" rtlCol="0"/>
          <a:lstStyle/>
          <a:p>
            <a:endParaRPr dirty="0"/>
          </a:p>
        </p:txBody>
      </p:sp>
      <p:sp>
        <p:nvSpPr>
          <p:cNvPr id="39" name="object 4">
            <a:extLst>
              <a:ext uri="{FF2B5EF4-FFF2-40B4-BE49-F238E27FC236}">
                <a16:creationId xmlns:a16="http://schemas.microsoft.com/office/drawing/2014/main" id="{EBA4BDC4-C266-4F1F-98CB-9E9DF91BD6A0}"/>
              </a:ext>
            </a:extLst>
          </p:cNvPr>
          <p:cNvSpPr/>
          <p:nvPr/>
        </p:nvSpPr>
        <p:spPr>
          <a:xfrm>
            <a:off x="833755" y="3020120"/>
            <a:ext cx="10685145" cy="2425700"/>
          </a:xfrm>
          <a:custGeom>
            <a:avLst/>
            <a:gdLst/>
            <a:ahLst/>
            <a:cxnLst/>
            <a:rect l="l" t="t" r="r" b="b"/>
            <a:pathLst>
              <a:path w="10685145" h="2425700">
                <a:moveTo>
                  <a:pt x="10684701" y="1231900"/>
                </a:moveTo>
                <a:lnTo>
                  <a:pt x="10684612" y="1219200"/>
                </a:lnTo>
                <a:lnTo>
                  <a:pt x="10684116" y="1206500"/>
                </a:lnTo>
                <a:lnTo>
                  <a:pt x="10683342" y="1181100"/>
                </a:lnTo>
                <a:lnTo>
                  <a:pt x="10682288" y="1168400"/>
                </a:lnTo>
                <a:lnTo>
                  <a:pt x="10680954" y="1143000"/>
                </a:lnTo>
                <a:lnTo>
                  <a:pt x="10679354" y="1117600"/>
                </a:lnTo>
                <a:lnTo>
                  <a:pt x="10677487" y="1104900"/>
                </a:lnTo>
                <a:lnTo>
                  <a:pt x="10675353" y="1079500"/>
                </a:lnTo>
                <a:lnTo>
                  <a:pt x="10672953" y="1066800"/>
                </a:lnTo>
                <a:lnTo>
                  <a:pt x="10670299" y="1041400"/>
                </a:lnTo>
                <a:lnTo>
                  <a:pt x="10667378" y="1028700"/>
                </a:lnTo>
                <a:lnTo>
                  <a:pt x="10664203" y="1003300"/>
                </a:lnTo>
                <a:lnTo>
                  <a:pt x="10660786" y="990600"/>
                </a:lnTo>
                <a:lnTo>
                  <a:pt x="10657116" y="965200"/>
                </a:lnTo>
                <a:lnTo>
                  <a:pt x="10653205" y="952500"/>
                </a:lnTo>
                <a:lnTo>
                  <a:pt x="10649052" y="939800"/>
                </a:lnTo>
                <a:lnTo>
                  <a:pt x="10644657" y="914400"/>
                </a:lnTo>
                <a:lnTo>
                  <a:pt x="10640022" y="901700"/>
                </a:lnTo>
                <a:lnTo>
                  <a:pt x="10635171" y="876300"/>
                </a:lnTo>
                <a:lnTo>
                  <a:pt x="10630078" y="863600"/>
                </a:lnTo>
                <a:lnTo>
                  <a:pt x="10624757" y="850900"/>
                </a:lnTo>
                <a:lnTo>
                  <a:pt x="10619219" y="825500"/>
                </a:lnTo>
                <a:lnTo>
                  <a:pt x="10613454" y="812800"/>
                </a:lnTo>
                <a:lnTo>
                  <a:pt x="10607472" y="800100"/>
                </a:lnTo>
                <a:lnTo>
                  <a:pt x="10601287" y="774700"/>
                </a:lnTo>
                <a:lnTo>
                  <a:pt x="10594886" y="762000"/>
                </a:lnTo>
                <a:lnTo>
                  <a:pt x="10588269" y="749300"/>
                </a:lnTo>
                <a:lnTo>
                  <a:pt x="10581450" y="736600"/>
                </a:lnTo>
                <a:lnTo>
                  <a:pt x="10574439" y="711200"/>
                </a:lnTo>
                <a:lnTo>
                  <a:pt x="10567226" y="698500"/>
                </a:lnTo>
                <a:lnTo>
                  <a:pt x="10559821" y="685800"/>
                </a:lnTo>
                <a:lnTo>
                  <a:pt x="10552214" y="673100"/>
                </a:lnTo>
                <a:lnTo>
                  <a:pt x="10544429" y="660400"/>
                </a:lnTo>
                <a:lnTo>
                  <a:pt x="10536453" y="635000"/>
                </a:lnTo>
                <a:lnTo>
                  <a:pt x="10511460" y="596900"/>
                </a:lnTo>
                <a:lnTo>
                  <a:pt x="10484904" y="558800"/>
                </a:lnTo>
                <a:lnTo>
                  <a:pt x="10456901" y="520700"/>
                </a:lnTo>
                <a:lnTo>
                  <a:pt x="10427513" y="482600"/>
                </a:lnTo>
                <a:lnTo>
                  <a:pt x="10396842" y="444500"/>
                </a:lnTo>
                <a:lnTo>
                  <a:pt x="10364965" y="406400"/>
                </a:lnTo>
                <a:lnTo>
                  <a:pt x="10343096" y="381000"/>
                </a:lnTo>
                <a:lnTo>
                  <a:pt x="10331983" y="381000"/>
                </a:lnTo>
                <a:lnTo>
                  <a:pt x="10320757" y="368300"/>
                </a:lnTo>
                <a:lnTo>
                  <a:pt x="10297973" y="342900"/>
                </a:lnTo>
                <a:lnTo>
                  <a:pt x="10274770" y="317500"/>
                </a:lnTo>
                <a:lnTo>
                  <a:pt x="10263022" y="317500"/>
                </a:lnTo>
                <a:lnTo>
                  <a:pt x="10251173" y="304800"/>
                </a:lnTo>
                <a:lnTo>
                  <a:pt x="10227208" y="279400"/>
                </a:lnTo>
                <a:lnTo>
                  <a:pt x="10215105" y="279400"/>
                </a:lnTo>
                <a:lnTo>
                  <a:pt x="10190645" y="254000"/>
                </a:lnTo>
                <a:lnTo>
                  <a:pt x="10178288" y="254000"/>
                </a:lnTo>
                <a:lnTo>
                  <a:pt x="10153383" y="228600"/>
                </a:lnTo>
                <a:lnTo>
                  <a:pt x="10140759" y="228600"/>
                </a:lnTo>
                <a:lnTo>
                  <a:pt x="10115525" y="203200"/>
                </a:lnTo>
                <a:lnTo>
                  <a:pt x="10064267" y="177800"/>
                </a:lnTo>
                <a:lnTo>
                  <a:pt x="9853993" y="76200"/>
                </a:lnTo>
                <a:lnTo>
                  <a:pt x="9827527" y="76200"/>
                </a:lnTo>
                <a:lnTo>
                  <a:pt x="9774745" y="50800"/>
                </a:lnTo>
                <a:lnTo>
                  <a:pt x="9748469" y="50800"/>
                </a:lnTo>
                <a:lnTo>
                  <a:pt x="9722320" y="38100"/>
                </a:lnTo>
                <a:lnTo>
                  <a:pt x="9696298" y="38100"/>
                </a:lnTo>
                <a:lnTo>
                  <a:pt x="9670428" y="25400"/>
                </a:lnTo>
                <a:lnTo>
                  <a:pt x="9644761" y="25400"/>
                </a:lnTo>
                <a:lnTo>
                  <a:pt x="9619285" y="12700"/>
                </a:lnTo>
                <a:lnTo>
                  <a:pt x="9569069" y="12700"/>
                </a:lnTo>
                <a:lnTo>
                  <a:pt x="9544367" y="0"/>
                </a:lnTo>
                <a:lnTo>
                  <a:pt x="9403588" y="0"/>
                </a:lnTo>
                <a:lnTo>
                  <a:pt x="9403563" y="482"/>
                </a:lnTo>
                <a:lnTo>
                  <a:pt x="0" y="12649"/>
                </a:lnTo>
                <a:lnTo>
                  <a:pt x="63" y="63449"/>
                </a:lnTo>
                <a:lnTo>
                  <a:pt x="9426702" y="51244"/>
                </a:lnTo>
                <a:lnTo>
                  <a:pt x="9426689" y="50800"/>
                </a:lnTo>
                <a:lnTo>
                  <a:pt x="9537421" y="50800"/>
                </a:lnTo>
                <a:lnTo>
                  <a:pt x="9561665" y="63500"/>
                </a:lnTo>
                <a:lnTo>
                  <a:pt x="9609607" y="63500"/>
                </a:lnTo>
                <a:lnTo>
                  <a:pt x="9634626" y="76200"/>
                </a:lnTo>
                <a:lnTo>
                  <a:pt x="9658972" y="76200"/>
                </a:lnTo>
                <a:lnTo>
                  <a:pt x="9684385" y="88900"/>
                </a:lnTo>
                <a:lnTo>
                  <a:pt x="9709074" y="88900"/>
                </a:lnTo>
                <a:lnTo>
                  <a:pt x="9734791" y="101600"/>
                </a:lnTo>
                <a:lnTo>
                  <a:pt x="9759734" y="101600"/>
                </a:lnTo>
                <a:lnTo>
                  <a:pt x="9785655" y="114300"/>
                </a:lnTo>
                <a:lnTo>
                  <a:pt x="9810737" y="114300"/>
                </a:lnTo>
                <a:lnTo>
                  <a:pt x="9836760" y="127000"/>
                </a:lnTo>
                <a:lnTo>
                  <a:pt x="9836302" y="127000"/>
                </a:lnTo>
                <a:lnTo>
                  <a:pt x="9862337" y="139700"/>
                </a:lnTo>
                <a:lnTo>
                  <a:pt x="9861893" y="139700"/>
                </a:lnTo>
                <a:lnTo>
                  <a:pt x="9887915" y="152400"/>
                </a:lnTo>
                <a:lnTo>
                  <a:pt x="9887458" y="152400"/>
                </a:lnTo>
                <a:lnTo>
                  <a:pt x="9913442" y="165100"/>
                </a:lnTo>
                <a:lnTo>
                  <a:pt x="9938461" y="165100"/>
                </a:lnTo>
                <a:lnTo>
                  <a:pt x="9964306" y="177800"/>
                </a:lnTo>
                <a:lnTo>
                  <a:pt x="9963848" y="177800"/>
                </a:lnTo>
                <a:lnTo>
                  <a:pt x="9989579" y="190500"/>
                </a:lnTo>
                <a:lnTo>
                  <a:pt x="9989121" y="190500"/>
                </a:lnTo>
                <a:lnTo>
                  <a:pt x="10014725" y="203200"/>
                </a:lnTo>
                <a:lnTo>
                  <a:pt x="10014255" y="203200"/>
                </a:lnTo>
                <a:lnTo>
                  <a:pt x="10039693" y="215900"/>
                </a:lnTo>
                <a:lnTo>
                  <a:pt x="10039223" y="215900"/>
                </a:lnTo>
                <a:lnTo>
                  <a:pt x="10064483" y="241300"/>
                </a:lnTo>
                <a:lnTo>
                  <a:pt x="10064013" y="241300"/>
                </a:lnTo>
                <a:lnTo>
                  <a:pt x="10089070" y="254000"/>
                </a:lnTo>
                <a:lnTo>
                  <a:pt x="10088601" y="254000"/>
                </a:lnTo>
                <a:lnTo>
                  <a:pt x="10113416" y="266700"/>
                </a:lnTo>
                <a:lnTo>
                  <a:pt x="10113061" y="266700"/>
                </a:lnTo>
                <a:lnTo>
                  <a:pt x="10125380" y="279400"/>
                </a:lnTo>
                <a:lnTo>
                  <a:pt x="10137153" y="279400"/>
                </a:lnTo>
                <a:lnTo>
                  <a:pt x="10149332" y="292100"/>
                </a:lnTo>
                <a:lnTo>
                  <a:pt x="10149091" y="292100"/>
                </a:lnTo>
                <a:lnTo>
                  <a:pt x="10161194" y="304800"/>
                </a:lnTo>
                <a:lnTo>
                  <a:pt x="10172751" y="304800"/>
                </a:lnTo>
                <a:lnTo>
                  <a:pt x="10184701" y="317500"/>
                </a:lnTo>
                <a:lnTo>
                  <a:pt x="10184460" y="317500"/>
                </a:lnTo>
                <a:lnTo>
                  <a:pt x="10196335" y="330200"/>
                </a:lnTo>
                <a:lnTo>
                  <a:pt x="10207638" y="330200"/>
                </a:lnTo>
                <a:lnTo>
                  <a:pt x="10219322" y="342900"/>
                </a:lnTo>
                <a:lnTo>
                  <a:pt x="10219080" y="342900"/>
                </a:lnTo>
                <a:lnTo>
                  <a:pt x="10230688" y="355600"/>
                </a:lnTo>
                <a:lnTo>
                  <a:pt x="10230447" y="355600"/>
                </a:lnTo>
                <a:lnTo>
                  <a:pt x="10241953" y="368300"/>
                </a:lnTo>
                <a:lnTo>
                  <a:pt x="10252888" y="368300"/>
                </a:lnTo>
                <a:lnTo>
                  <a:pt x="10264203" y="381000"/>
                </a:lnTo>
                <a:lnTo>
                  <a:pt x="10263962" y="381000"/>
                </a:lnTo>
                <a:lnTo>
                  <a:pt x="10275164" y="393700"/>
                </a:lnTo>
                <a:lnTo>
                  <a:pt x="10274922" y="393700"/>
                </a:lnTo>
                <a:lnTo>
                  <a:pt x="10286022" y="406400"/>
                </a:lnTo>
                <a:lnTo>
                  <a:pt x="10296538" y="406400"/>
                </a:lnTo>
                <a:lnTo>
                  <a:pt x="10307409" y="419100"/>
                </a:lnTo>
                <a:lnTo>
                  <a:pt x="10307180" y="419100"/>
                </a:lnTo>
                <a:lnTo>
                  <a:pt x="10317937" y="431800"/>
                </a:lnTo>
                <a:lnTo>
                  <a:pt x="10317696" y="431800"/>
                </a:lnTo>
                <a:lnTo>
                  <a:pt x="10328338" y="444500"/>
                </a:lnTo>
                <a:lnTo>
                  <a:pt x="10328110" y="444500"/>
                </a:lnTo>
                <a:lnTo>
                  <a:pt x="10338625" y="457200"/>
                </a:lnTo>
                <a:lnTo>
                  <a:pt x="10338397" y="457200"/>
                </a:lnTo>
                <a:lnTo>
                  <a:pt x="10348785" y="469900"/>
                </a:lnTo>
                <a:lnTo>
                  <a:pt x="10348557" y="469900"/>
                </a:lnTo>
                <a:lnTo>
                  <a:pt x="10358818" y="482600"/>
                </a:lnTo>
                <a:lnTo>
                  <a:pt x="10368496" y="482600"/>
                </a:lnTo>
                <a:lnTo>
                  <a:pt x="10378491" y="495300"/>
                </a:lnTo>
                <a:lnTo>
                  <a:pt x="10378275" y="495300"/>
                </a:lnTo>
                <a:lnTo>
                  <a:pt x="10388130" y="508000"/>
                </a:lnTo>
                <a:lnTo>
                  <a:pt x="10387901" y="508000"/>
                </a:lnTo>
                <a:lnTo>
                  <a:pt x="10397630" y="520700"/>
                </a:lnTo>
                <a:lnTo>
                  <a:pt x="10397401" y="520700"/>
                </a:lnTo>
                <a:lnTo>
                  <a:pt x="10406977" y="533400"/>
                </a:lnTo>
                <a:lnTo>
                  <a:pt x="10406761" y="533400"/>
                </a:lnTo>
                <a:lnTo>
                  <a:pt x="10416197" y="546100"/>
                </a:lnTo>
                <a:lnTo>
                  <a:pt x="10415981" y="546100"/>
                </a:lnTo>
                <a:lnTo>
                  <a:pt x="10425252" y="558800"/>
                </a:lnTo>
                <a:lnTo>
                  <a:pt x="10425036" y="558800"/>
                </a:lnTo>
                <a:lnTo>
                  <a:pt x="10434168" y="571500"/>
                </a:lnTo>
                <a:lnTo>
                  <a:pt x="10433964" y="571500"/>
                </a:lnTo>
                <a:lnTo>
                  <a:pt x="10442931" y="584200"/>
                </a:lnTo>
                <a:lnTo>
                  <a:pt x="10442727" y="584200"/>
                </a:lnTo>
                <a:lnTo>
                  <a:pt x="10451528" y="596900"/>
                </a:lnTo>
                <a:lnTo>
                  <a:pt x="10451325" y="596900"/>
                </a:lnTo>
                <a:lnTo>
                  <a:pt x="10459974" y="609600"/>
                </a:lnTo>
                <a:lnTo>
                  <a:pt x="10459783" y="609600"/>
                </a:lnTo>
                <a:lnTo>
                  <a:pt x="10468267" y="622300"/>
                </a:lnTo>
                <a:lnTo>
                  <a:pt x="10468064" y="622300"/>
                </a:lnTo>
                <a:lnTo>
                  <a:pt x="10476382" y="635000"/>
                </a:lnTo>
                <a:lnTo>
                  <a:pt x="10476192" y="635000"/>
                </a:lnTo>
                <a:lnTo>
                  <a:pt x="10484333" y="647700"/>
                </a:lnTo>
                <a:lnTo>
                  <a:pt x="10484142" y="647700"/>
                </a:lnTo>
                <a:lnTo>
                  <a:pt x="10492118" y="660400"/>
                </a:lnTo>
                <a:lnTo>
                  <a:pt x="10491927" y="660400"/>
                </a:lnTo>
                <a:lnTo>
                  <a:pt x="10499725" y="685800"/>
                </a:lnTo>
                <a:lnTo>
                  <a:pt x="10499547" y="685800"/>
                </a:lnTo>
                <a:lnTo>
                  <a:pt x="10507154" y="698500"/>
                </a:lnTo>
                <a:lnTo>
                  <a:pt x="10506977" y="698500"/>
                </a:lnTo>
                <a:lnTo>
                  <a:pt x="10514406" y="711200"/>
                </a:lnTo>
                <a:lnTo>
                  <a:pt x="10514241" y="711200"/>
                </a:lnTo>
                <a:lnTo>
                  <a:pt x="10521480" y="723900"/>
                </a:lnTo>
                <a:lnTo>
                  <a:pt x="10521315" y="723900"/>
                </a:lnTo>
                <a:lnTo>
                  <a:pt x="10528364" y="736600"/>
                </a:lnTo>
                <a:lnTo>
                  <a:pt x="10528198" y="736600"/>
                </a:lnTo>
                <a:lnTo>
                  <a:pt x="10535056" y="749300"/>
                </a:lnTo>
                <a:lnTo>
                  <a:pt x="10534904" y="749300"/>
                </a:lnTo>
                <a:lnTo>
                  <a:pt x="10541559" y="762000"/>
                </a:lnTo>
                <a:lnTo>
                  <a:pt x="10541419" y="762000"/>
                </a:lnTo>
                <a:lnTo>
                  <a:pt x="10547871" y="787400"/>
                </a:lnTo>
                <a:lnTo>
                  <a:pt x="10547731" y="787400"/>
                </a:lnTo>
                <a:lnTo>
                  <a:pt x="10553992" y="800100"/>
                </a:lnTo>
                <a:lnTo>
                  <a:pt x="10553852" y="800100"/>
                </a:lnTo>
                <a:lnTo>
                  <a:pt x="10559910" y="812800"/>
                </a:lnTo>
                <a:lnTo>
                  <a:pt x="10559771" y="812800"/>
                </a:lnTo>
                <a:lnTo>
                  <a:pt x="10565613" y="825500"/>
                </a:lnTo>
                <a:lnTo>
                  <a:pt x="10565486" y="825500"/>
                </a:lnTo>
                <a:lnTo>
                  <a:pt x="10571124" y="850900"/>
                </a:lnTo>
                <a:lnTo>
                  <a:pt x="10570997" y="850900"/>
                </a:lnTo>
                <a:lnTo>
                  <a:pt x="10576420" y="863600"/>
                </a:lnTo>
                <a:lnTo>
                  <a:pt x="10581513" y="876300"/>
                </a:lnTo>
                <a:lnTo>
                  <a:pt x="10586377" y="889000"/>
                </a:lnTo>
                <a:lnTo>
                  <a:pt x="10591038" y="914400"/>
                </a:lnTo>
                <a:lnTo>
                  <a:pt x="10595470" y="927100"/>
                </a:lnTo>
                <a:lnTo>
                  <a:pt x="10599674" y="939800"/>
                </a:lnTo>
                <a:lnTo>
                  <a:pt x="10603662" y="965200"/>
                </a:lnTo>
                <a:lnTo>
                  <a:pt x="10607408" y="977900"/>
                </a:lnTo>
                <a:lnTo>
                  <a:pt x="10610926" y="1003300"/>
                </a:lnTo>
                <a:lnTo>
                  <a:pt x="10614216" y="1016000"/>
                </a:lnTo>
                <a:lnTo>
                  <a:pt x="10617251" y="1028700"/>
                </a:lnTo>
                <a:lnTo>
                  <a:pt x="10620058" y="1054100"/>
                </a:lnTo>
                <a:lnTo>
                  <a:pt x="10622610" y="1066800"/>
                </a:lnTo>
                <a:lnTo>
                  <a:pt x="10624909" y="1092200"/>
                </a:lnTo>
                <a:lnTo>
                  <a:pt x="10626966" y="1104900"/>
                </a:lnTo>
                <a:lnTo>
                  <a:pt x="10628770" y="1130300"/>
                </a:lnTo>
                <a:lnTo>
                  <a:pt x="10630306" y="1143000"/>
                </a:lnTo>
                <a:lnTo>
                  <a:pt x="10631589" y="1168400"/>
                </a:lnTo>
                <a:lnTo>
                  <a:pt x="10632592" y="1181100"/>
                </a:lnTo>
                <a:lnTo>
                  <a:pt x="10633342" y="1206500"/>
                </a:lnTo>
                <a:lnTo>
                  <a:pt x="10633824" y="1231900"/>
                </a:lnTo>
                <a:lnTo>
                  <a:pt x="10634002" y="1244600"/>
                </a:lnTo>
                <a:lnTo>
                  <a:pt x="10633875" y="1270000"/>
                </a:lnTo>
                <a:lnTo>
                  <a:pt x="10633431" y="1282700"/>
                </a:lnTo>
                <a:lnTo>
                  <a:pt x="10632681" y="1308100"/>
                </a:lnTo>
                <a:lnTo>
                  <a:pt x="10631627" y="1320800"/>
                </a:lnTo>
                <a:lnTo>
                  <a:pt x="10630281" y="1346200"/>
                </a:lnTo>
                <a:lnTo>
                  <a:pt x="10628643" y="1358900"/>
                </a:lnTo>
                <a:lnTo>
                  <a:pt x="10626712" y="1384300"/>
                </a:lnTo>
                <a:lnTo>
                  <a:pt x="10624490" y="1397000"/>
                </a:lnTo>
                <a:lnTo>
                  <a:pt x="10622001" y="1422400"/>
                </a:lnTo>
                <a:lnTo>
                  <a:pt x="10619219" y="1435100"/>
                </a:lnTo>
                <a:lnTo>
                  <a:pt x="10616171" y="1447800"/>
                </a:lnTo>
                <a:lnTo>
                  <a:pt x="10612857" y="1473200"/>
                </a:lnTo>
                <a:lnTo>
                  <a:pt x="10609275" y="1485900"/>
                </a:lnTo>
                <a:lnTo>
                  <a:pt x="10605427" y="1511300"/>
                </a:lnTo>
                <a:lnTo>
                  <a:pt x="10605529" y="1498600"/>
                </a:lnTo>
                <a:lnTo>
                  <a:pt x="10601325" y="1524000"/>
                </a:lnTo>
                <a:lnTo>
                  <a:pt x="10596969" y="1536700"/>
                </a:lnTo>
                <a:lnTo>
                  <a:pt x="10592372" y="1549400"/>
                </a:lnTo>
                <a:lnTo>
                  <a:pt x="10587520" y="1574800"/>
                </a:lnTo>
                <a:lnTo>
                  <a:pt x="10587647" y="1574800"/>
                </a:lnTo>
                <a:lnTo>
                  <a:pt x="10582427" y="1587500"/>
                </a:lnTo>
                <a:lnTo>
                  <a:pt x="10582554" y="1587500"/>
                </a:lnTo>
                <a:lnTo>
                  <a:pt x="10577093" y="1600200"/>
                </a:lnTo>
                <a:lnTo>
                  <a:pt x="10577233" y="1600200"/>
                </a:lnTo>
                <a:lnTo>
                  <a:pt x="10571531" y="1625600"/>
                </a:lnTo>
                <a:lnTo>
                  <a:pt x="10571671" y="1625600"/>
                </a:lnTo>
                <a:lnTo>
                  <a:pt x="10565727" y="1638300"/>
                </a:lnTo>
                <a:lnTo>
                  <a:pt x="10565879" y="1638300"/>
                </a:lnTo>
                <a:lnTo>
                  <a:pt x="10559707" y="1651000"/>
                </a:lnTo>
                <a:lnTo>
                  <a:pt x="10559860" y="1651000"/>
                </a:lnTo>
                <a:lnTo>
                  <a:pt x="10553459" y="1663700"/>
                </a:lnTo>
                <a:lnTo>
                  <a:pt x="10553624" y="1663700"/>
                </a:lnTo>
                <a:lnTo>
                  <a:pt x="10546994" y="1676400"/>
                </a:lnTo>
                <a:lnTo>
                  <a:pt x="10547160" y="1676400"/>
                </a:lnTo>
                <a:lnTo>
                  <a:pt x="10540314" y="1701800"/>
                </a:lnTo>
                <a:lnTo>
                  <a:pt x="10540492" y="1701800"/>
                </a:lnTo>
                <a:lnTo>
                  <a:pt x="10533418" y="1714500"/>
                </a:lnTo>
                <a:lnTo>
                  <a:pt x="10533596" y="1714500"/>
                </a:lnTo>
                <a:lnTo>
                  <a:pt x="10526319" y="1727200"/>
                </a:lnTo>
                <a:lnTo>
                  <a:pt x="10526497" y="1727200"/>
                </a:lnTo>
                <a:lnTo>
                  <a:pt x="10519016" y="1739900"/>
                </a:lnTo>
                <a:lnTo>
                  <a:pt x="10519207" y="1739900"/>
                </a:lnTo>
                <a:lnTo>
                  <a:pt x="10511498" y="1752600"/>
                </a:lnTo>
                <a:lnTo>
                  <a:pt x="10511701" y="1752600"/>
                </a:lnTo>
                <a:lnTo>
                  <a:pt x="10503802" y="1765300"/>
                </a:lnTo>
                <a:lnTo>
                  <a:pt x="10504005" y="1765300"/>
                </a:lnTo>
                <a:lnTo>
                  <a:pt x="10495902" y="1778000"/>
                </a:lnTo>
                <a:lnTo>
                  <a:pt x="10496105" y="1778000"/>
                </a:lnTo>
                <a:lnTo>
                  <a:pt x="10487812" y="1790700"/>
                </a:lnTo>
                <a:lnTo>
                  <a:pt x="10488028" y="1790700"/>
                </a:lnTo>
                <a:lnTo>
                  <a:pt x="10479545" y="1803400"/>
                </a:lnTo>
                <a:lnTo>
                  <a:pt x="10479761" y="1803400"/>
                </a:lnTo>
                <a:lnTo>
                  <a:pt x="10471086" y="1816100"/>
                </a:lnTo>
                <a:lnTo>
                  <a:pt x="10471302" y="1816100"/>
                </a:lnTo>
                <a:lnTo>
                  <a:pt x="10462463" y="1828800"/>
                </a:lnTo>
                <a:lnTo>
                  <a:pt x="10462679" y="1828800"/>
                </a:lnTo>
                <a:lnTo>
                  <a:pt x="10453649" y="1841500"/>
                </a:lnTo>
                <a:lnTo>
                  <a:pt x="10453878" y="1841500"/>
                </a:lnTo>
                <a:lnTo>
                  <a:pt x="10444670" y="1866900"/>
                </a:lnTo>
                <a:lnTo>
                  <a:pt x="10444899" y="1854200"/>
                </a:lnTo>
                <a:lnTo>
                  <a:pt x="10435526" y="1866900"/>
                </a:lnTo>
                <a:lnTo>
                  <a:pt x="10435755" y="1866900"/>
                </a:lnTo>
                <a:lnTo>
                  <a:pt x="10426217" y="1879600"/>
                </a:lnTo>
                <a:lnTo>
                  <a:pt x="10426446" y="1879600"/>
                </a:lnTo>
                <a:lnTo>
                  <a:pt x="10416743" y="1892300"/>
                </a:lnTo>
                <a:lnTo>
                  <a:pt x="10416984" y="1892300"/>
                </a:lnTo>
                <a:lnTo>
                  <a:pt x="10407117" y="1905000"/>
                </a:lnTo>
                <a:lnTo>
                  <a:pt x="10407358" y="1905000"/>
                </a:lnTo>
                <a:lnTo>
                  <a:pt x="10397338" y="1917700"/>
                </a:lnTo>
                <a:lnTo>
                  <a:pt x="10397579" y="1917700"/>
                </a:lnTo>
                <a:lnTo>
                  <a:pt x="10387419" y="1930400"/>
                </a:lnTo>
                <a:lnTo>
                  <a:pt x="10387660" y="1930400"/>
                </a:lnTo>
                <a:lnTo>
                  <a:pt x="10377348" y="1943100"/>
                </a:lnTo>
                <a:lnTo>
                  <a:pt x="10377589" y="1943100"/>
                </a:lnTo>
                <a:lnTo>
                  <a:pt x="10367137" y="1955800"/>
                </a:lnTo>
                <a:lnTo>
                  <a:pt x="10367378" y="1955800"/>
                </a:lnTo>
                <a:lnTo>
                  <a:pt x="10356786" y="1968500"/>
                </a:lnTo>
                <a:lnTo>
                  <a:pt x="10357028" y="1968500"/>
                </a:lnTo>
                <a:lnTo>
                  <a:pt x="10346296" y="1981200"/>
                </a:lnTo>
                <a:lnTo>
                  <a:pt x="10346538" y="1981200"/>
                </a:lnTo>
                <a:lnTo>
                  <a:pt x="10335679" y="1993900"/>
                </a:lnTo>
                <a:lnTo>
                  <a:pt x="10325189" y="1993900"/>
                </a:lnTo>
                <a:lnTo>
                  <a:pt x="10314076" y="2006600"/>
                </a:lnTo>
                <a:lnTo>
                  <a:pt x="10314318" y="2006600"/>
                </a:lnTo>
                <a:lnTo>
                  <a:pt x="10303091" y="2019300"/>
                </a:lnTo>
                <a:lnTo>
                  <a:pt x="10303345" y="2019300"/>
                </a:lnTo>
                <a:lnTo>
                  <a:pt x="10292004" y="2032000"/>
                </a:lnTo>
                <a:lnTo>
                  <a:pt x="10292245" y="2032000"/>
                </a:lnTo>
                <a:lnTo>
                  <a:pt x="10280790" y="2044700"/>
                </a:lnTo>
                <a:lnTo>
                  <a:pt x="10269715" y="2044700"/>
                </a:lnTo>
                <a:lnTo>
                  <a:pt x="10258057" y="2057400"/>
                </a:lnTo>
                <a:lnTo>
                  <a:pt x="10258298" y="2057400"/>
                </a:lnTo>
                <a:lnTo>
                  <a:pt x="10246538" y="2070100"/>
                </a:lnTo>
                <a:lnTo>
                  <a:pt x="10246779" y="2070100"/>
                </a:lnTo>
                <a:lnTo>
                  <a:pt x="10234930" y="2082800"/>
                </a:lnTo>
                <a:lnTo>
                  <a:pt x="10223462" y="2082800"/>
                </a:lnTo>
                <a:lnTo>
                  <a:pt x="10211422" y="2095500"/>
                </a:lnTo>
                <a:lnTo>
                  <a:pt x="10211664" y="2095500"/>
                </a:lnTo>
                <a:lnTo>
                  <a:pt x="10199548" y="2108200"/>
                </a:lnTo>
                <a:lnTo>
                  <a:pt x="10199789" y="2108200"/>
                </a:lnTo>
                <a:lnTo>
                  <a:pt x="10187597" y="2120900"/>
                </a:lnTo>
                <a:lnTo>
                  <a:pt x="10175799" y="2120900"/>
                </a:lnTo>
                <a:lnTo>
                  <a:pt x="10163454" y="2133600"/>
                </a:lnTo>
                <a:lnTo>
                  <a:pt x="10163683" y="2133600"/>
                </a:lnTo>
                <a:lnTo>
                  <a:pt x="10151275" y="2146300"/>
                </a:lnTo>
                <a:lnTo>
                  <a:pt x="10139274" y="2146300"/>
                </a:lnTo>
                <a:lnTo>
                  <a:pt x="10126726" y="2159000"/>
                </a:lnTo>
                <a:lnTo>
                  <a:pt x="10127082" y="2159000"/>
                </a:lnTo>
                <a:lnTo>
                  <a:pt x="10101847" y="2171700"/>
                </a:lnTo>
                <a:lnTo>
                  <a:pt x="10102304" y="2171700"/>
                </a:lnTo>
                <a:lnTo>
                  <a:pt x="10076878" y="2184400"/>
                </a:lnTo>
                <a:lnTo>
                  <a:pt x="10077336" y="2184400"/>
                </a:lnTo>
                <a:lnTo>
                  <a:pt x="10051745" y="2197100"/>
                </a:lnTo>
                <a:lnTo>
                  <a:pt x="10052202" y="2197100"/>
                </a:lnTo>
                <a:lnTo>
                  <a:pt x="10026472" y="2209800"/>
                </a:lnTo>
                <a:lnTo>
                  <a:pt x="10026929" y="2209800"/>
                </a:lnTo>
                <a:lnTo>
                  <a:pt x="10001110" y="2222500"/>
                </a:lnTo>
                <a:lnTo>
                  <a:pt x="10001555" y="2222500"/>
                </a:lnTo>
                <a:lnTo>
                  <a:pt x="9975672" y="2235200"/>
                </a:lnTo>
                <a:lnTo>
                  <a:pt x="9976117" y="2235200"/>
                </a:lnTo>
                <a:lnTo>
                  <a:pt x="9950196" y="2247900"/>
                </a:lnTo>
                <a:lnTo>
                  <a:pt x="9950628" y="2247900"/>
                </a:lnTo>
                <a:lnTo>
                  <a:pt x="9924707" y="2260600"/>
                </a:lnTo>
                <a:lnTo>
                  <a:pt x="9925152" y="2260600"/>
                </a:lnTo>
                <a:lnTo>
                  <a:pt x="9899256" y="2273300"/>
                </a:lnTo>
                <a:lnTo>
                  <a:pt x="9899688" y="2273300"/>
                </a:lnTo>
                <a:lnTo>
                  <a:pt x="9873856" y="2286000"/>
                </a:lnTo>
                <a:lnTo>
                  <a:pt x="9874275" y="2286000"/>
                </a:lnTo>
                <a:lnTo>
                  <a:pt x="9848532" y="2298700"/>
                </a:lnTo>
                <a:lnTo>
                  <a:pt x="9823767" y="2298700"/>
                </a:lnTo>
                <a:lnTo>
                  <a:pt x="9798304" y="2311400"/>
                </a:lnTo>
                <a:lnTo>
                  <a:pt x="9798736" y="2311400"/>
                </a:lnTo>
                <a:lnTo>
                  <a:pt x="9773450" y="2324100"/>
                </a:lnTo>
                <a:lnTo>
                  <a:pt x="9749244" y="2324100"/>
                </a:lnTo>
                <a:lnTo>
                  <a:pt x="9724428" y="2336800"/>
                </a:lnTo>
                <a:lnTo>
                  <a:pt x="9700755" y="2336800"/>
                </a:lnTo>
                <a:lnTo>
                  <a:pt x="9676536" y="2349500"/>
                </a:lnTo>
                <a:lnTo>
                  <a:pt x="9653537" y="2349500"/>
                </a:lnTo>
                <a:lnTo>
                  <a:pt x="9630042" y="2362200"/>
                </a:lnTo>
                <a:lnTo>
                  <a:pt x="9563964" y="2362200"/>
                </a:lnTo>
                <a:lnTo>
                  <a:pt x="9542272" y="2374900"/>
                </a:lnTo>
                <a:lnTo>
                  <a:pt x="9427794" y="2374900"/>
                </a:lnTo>
                <a:lnTo>
                  <a:pt x="9427845" y="2425700"/>
                </a:lnTo>
                <a:lnTo>
                  <a:pt x="9548685" y="2425700"/>
                </a:lnTo>
                <a:lnTo>
                  <a:pt x="9570847" y="2413000"/>
                </a:lnTo>
                <a:lnTo>
                  <a:pt x="9616605" y="2413000"/>
                </a:lnTo>
                <a:lnTo>
                  <a:pt x="9640151" y="2400300"/>
                </a:lnTo>
                <a:lnTo>
                  <a:pt x="9688398" y="2400300"/>
                </a:lnTo>
                <a:lnTo>
                  <a:pt x="9713049" y="2387600"/>
                </a:lnTo>
                <a:lnTo>
                  <a:pt x="9738004" y="2387600"/>
                </a:lnTo>
                <a:lnTo>
                  <a:pt x="9788715" y="2362200"/>
                </a:lnTo>
                <a:lnTo>
                  <a:pt x="9814420" y="2362200"/>
                </a:lnTo>
                <a:lnTo>
                  <a:pt x="9866351" y="2336800"/>
                </a:lnTo>
                <a:lnTo>
                  <a:pt x="9892525" y="2336800"/>
                </a:lnTo>
                <a:lnTo>
                  <a:pt x="10102647" y="2235200"/>
                </a:lnTo>
                <a:lnTo>
                  <a:pt x="10128542" y="2209800"/>
                </a:lnTo>
                <a:lnTo>
                  <a:pt x="10154183" y="2197100"/>
                </a:lnTo>
                <a:lnTo>
                  <a:pt x="10167010" y="2197100"/>
                </a:lnTo>
                <a:lnTo>
                  <a:pt x="10192372" y="2171700"/>
                </a:lnTo>
                <a:lnTo>
                  <a:pt x="10204958" y="2171700"/>
                </a:lnTo>
                <a:lnTo>
                  <a:pt x="10217480" y="2159000"/>
                </a:lnTo>
                <a:lnTo>
                  <a:pt x="10242271" y="2133600"/>
                </a:lnTo>
                <a:lnTo>
                  <a:pt x="10254551" y="2133600"/>
                </a:lnTo>
                <a:lnTo>
                  <a:pt x="10266743" y="2120900"/>
                </a:lnTo>
                <a:lnTo>
                  <a:pt x="10290848" y="2095500"/>
                </a:lnTo>
                <a:lnTo>
                  <a:pt x="10302748" y="2095500"/>
                </a:lnTo>
                <a:lnTo>
                  <a:pt x="10337838" y="2057400"/>
                </a:lnTo>
                <a:lnTo>
                  <a:pt x="10371887" y="2019300"/>
                </a:lnTo>
                <a:lnTo>
                  <a:pt x="10382987" y="2019300"/>
                </a:lnTo>
                <a:lnTo>
                  <a:pt x="10415486" y="1981200"/>
                </a:lnTo>
                <a:lnTo>
                  <a:pt x="10446677" y="1943100"/>
                </a:lnTo>
                <a:lnTo>
                  <a:pt x="10476471" y="1905000"/>
                </a:lnTo>
                <a:lnTo>
                  <a:pt x="10504754" y="1866900"/>
                </a:lnTo>
                <a:lnTo>
                  <a:pt x="10531386" y="1816100"/>
                </a:lnTo>
                <a:lnTo>
                  <a:pt x="10539882" y="1803400"/>
                </a:lnTo>
                <a:lnTo>
                  <a:pt x="10564178" y="1765300"/>
                </a:lnTo>
                <a:lnTo>
                  <a:pt x="10579329" y="1727200"/>
                </a:lnTo>
                <a:lnTo>
                  <a:pt x="10586568" y="1714500"/>
                </a:lnTo>
                <a:lnTo>
                  <a:pt x="10593591" y="1701800"/>
                </a:lnTo>
                <a:lnTo>
                  <a:pt x="10600398" y="1689100"/>
                </a:lnTo>
                <a:lnTo>
                  <a:pt x="10606964" y="1663700"/>
                </a:lnTo>
                <a:lnTo>
                  <a:pt x="10613288" y="1651000"/>
                </a:lnTo>
                <a:lnTo>
                  <a:pt x="10619384" y="1638300"/>
                </a:lnTo>
                <a:lnTo>
                  <a:pt x="10625226" y="1625600"/>
                </a:lnTo>
                <a:lnTo>
                  <a:pt x="10630827" y="1600200"/>
                </a:lnTo>
                <a:lnTo>
                  <a:pt x="10636174" y="1587500"/>
                </a:lnTo>
                <a:lnTo>
                  <a:pt x="10641267" y="1574800"/>
                </a:lnTo>
                <a:lnTo>
                  <a:pt x="10646093" y="1549400"/>
                </a:lnTo>
                <a:lnTo>
                  <a:pt x="10650665" y="1536700"/>
                </a:lnTo>
                <a:lnTo>
                  <a:pt x="10654957" y="1511300"/>
                </a:lnTo>
                <a:lnTo>
                  <a:pt x="10658983" y="1498600"/>
                </a:lnTo>
                <a:lnTo>
                  <a:pt x="10662742" y="1485900"/>
                </a:lnTo>
                <a:lnTo>
                  <a:pt x="10666209" y="1460500"/>
                </a:lnTo>
                <a:lnTo>
                  <a:pt x="10669397" y="1447800"/>
                </a:lnTo>
                <a:lnTo>
                  <a:pt x="10672305" y="1422400"/>
                </a:lnTo>
                <a:lnTo>
                  <a:pt x="10674909" y="1409700"/>
                </a:lnTo>
                <a:lnTo>
                  <a:pt x="10677220" y="1384300"/>
                </a:lnTo>
                <a:lnTo>
                  <a:pt x="10679227" y="1371600"/>
                </a:lnTo>
                <a:lnTo>
                  <a:pt x="10680941" y="1346200"/>
                </a:lnTo>
                <a:lnTo>
                  <a:pt x="10682351" y="1320800"/>
                </a:lnTo>
                <a:lnTo>
                  <a:pt x="10683431" y="1308100"/>
                </a:lnTo>
                <a:lnTo>
                  <a:pt x="10684218" y="1282700"/>
                </a:lnTo>
                <a:lnTo>
                  <a:pt x="10684675" y="1270000"/>
                </a:lnTo>
                <a:lnTo>
                  <a:pt x="10684701" y="1231900"/>
                </a:lnTo>
                <a:close/>
              </a:path>
            </a:pathLst>
          </a:custGeom>
          <a:solidFill>
            <a:srgbClr val="505121"/>
          </a:solidFill>
        </p:spPr>
        <p:txBody>
          <a:bodyPr wrap="square" lIns="0" tIns="0" rIns="0" bIns="0" rtlCol="0"/>
          <a:lstStyle/>
          <a:p>
            <a:endParaRPr dirty="0"/>
          </a:p>
        </p:txBody>
      </p:sp>
      <p:pic>
        <p:nvPicPr>
          <p:cNvPr id="40" name="object 5">
            <a:extLst>
              <a:ext uri="{FF2B5EF4-FFF2-40B4-BE49-F238E27FC236}">
                <a16:creationId xmlns:a16="http://schemas.microsoft.com/office/drawing/2014/main" id="{175FCD1F-9A3A-495B-81E9-BB919BA53301}"/>
              </a:ext>
            </a:extLst>
          </p:cNvPr>
          <p:cNvPicPr/>
          <p:nvPr/>
        </p:nvPicPr>
        <p:blipFill>
          <a:blip r:embed="rId3" cstate="print"/>
          <a:stretch>
            <a:fillRect/>
          </a:stretch>
        </p:blipFill>
        <p:spPr>
          <a:xfrm>
            <a:off x="3170543" y="5321424"/>
            <a:ext cx="215988" cy="215988"/>
          </a:xfrm>
          <a:prstGeom prst="rect">
            <a:avLst/>
          </a:prstGeom>
        </p:spPr>
      </p:pic>
      <p:sp>
        <p:nvSpPr>
          <p:cNvPr id="41" name="object 7">
            <a:extLst>
              <a:ext uri="{FF2B5EF4-FFF2-40B4-BE49-F238E27FC236}">
                <a16:creationId xmlns:a16="http://schemas.microsoft.com/office/drawing/2014/main" id="{00196541-B9A8-4A47-B2F6-940839172CEE}"/>
              </a:ext>
            </a:extLst>
          </p:cNvPr>
          <p:cNvSpPr txBox="1"/>
          <p:nvPr/>
        </p:nvSpPr>
        <p:spPr>
          <a:xfrm>
            <a:off x="2747387" y="5639452"/>
            <a:ext cx="1062299" cy="321242"/>
          </a:xfrm>
          <a:prstGeom prst="rect">
            <a:avLst/>
          </a:prstGeom>
        </p:spPr>
        <p:txBody>
          <a:bodyPr vert="horz" wrap="square" lIns="0" tIns="13335" rIns="0" bIns="0" rtlCol="0">
            <a:spAutoFit/>
          </a:bodyPr>
          <a:lstStyle/>
          <a:p>
            <a:pPr marL="12700">
              <a:lnSpc>
                <a:spcPct val="100000"/>
              </a:lnSpc>
              <a:spcBef>
                <a:spcPts val="105"/>
              </a:spcBef>
            </a:pPr>
            <a:r>
              <a:rPr sz="2000" spc="110" dirty="0">
                <a:latin typeface="宋体"/>
                <a:cs typeface="宋体"/>
              </a:rPr>
              <a:t>20</a:t>
            </a:r>
            <a:r>
              <a:rPr lang="en-US" sz="2000" spc="110" dirty="0">
                <a:latin typeface="宋体"/>
                <a:cs typeface="宋体"/>
              </a:rPr>
              <a:t>24</a:t>
            </a:r>
            <a:r>
              <a:rPr sz="2000" spc="110" dirty="0">
                <a:latin typeface="宋体"/>
                <a:cs typeface="宋体"/>
              </a:rPr>
              <a:t>.</a:t>
            </a:r>
            <a:r>
              <a:rPr lang="en-US" sz="2000" spc="110" dirty="0">
                <a:latin typeface="宋体"/>
                <a:cs typeface="宋体"/>
              </a:rPr>
              <a:t>10</a:t>
            </a:r>
            <a:endParaRPr sz="2000" dirty="0">
              <a:latin typeface="宋体"/>
              <a:cs typeface="宋体"/>
            </a:endParaRPr>
          </a:p>
        </p:txBody>
      </p:sp>
      <p:sp>
        <p:nvSpPr>
          <p:cNvPr id="42" name="object 9">
            <a:extLst>
              <a:ext uri="{FF2B5EF4-FFF2-40B4-BE49-F238E27FC236}">
                <a16:creationId xmlns:a16="http://schemas.microsoft.com/office/drawing/2014/main" id="{54CA1DA1-66DD-4AE2-BDDC-843811311F45}"/>
              </a:ext>
            </a:extLst>
          </p:cNvPr>
          <p:cNvSpPr txBox="1"/>
          <p:nvPr/>
        </p:nvSpPr>
        <p:spPr>
          <a:xfrm>
            <a:off x="9521685" y="4910697"/>
            <a:ext cx="886460" cy="331470"/>
          </a:xfrm>
          <a:prstGeom prst="rect">
            <a:avLst/>
          </a:prstGeom>
        </p:spPr>
        <p:txBody>
          <a:bodyPr vert="horz" wrap="square" lIns="0" tIns="13335" rIns="0" bIns="0" rtlCol="0">
            <a:spAutoFit/>
          </a:bodyPr>
          <a:lstStyle/>
          <a:p>
            <a:pPr marL="12700">
              <a:lnSpc>
                <a:spcPct val="100000"/>
              </a:lnSpc>
              <a:spcBef>
                <a:spcPts val="105"/>
              </a:spcBef>
            </a:pPr>
            <a:r>
              <a:rPr sz="2000" spc="110" dirty="0">
                <a:latin typeface="宋体"/>
                <a:cs typeface="宋体"/>
              </a:rPr>
              <a:t>20</a:t>
            </a:r>
            <a:r>
              <a:rPr lang="en-US" sz="2000" spc="110" dirty="0">
                <a:latin typeface="宋体"/>
                <a:cs typeface="宋体"/>
              </a:rPr>
              <a:t>24</a:t>
            </a:r>
            <a:r>
              <a:rPr sz="2000" spc="110" dirty="0">
                <a:latin typeface="宋体"/>
                <a:cs typeface="宋体"/>
              </a:rPr>
              <a:t>.</a:t>
            </a:r>
            <a:r>
              <a:rPr lang="en-US" sz="2000" spc="110" dirty="0">
                <a:latin typeface="宋体"/>
                <a:cs typeface="宋体"/>
              </a:rPr>
              <a:t>6</a:t>
            </a:r>
            <a:endParaRPr sz="2000" dirty="0">
              <a:latin typeface="宋体"/>
              <a:cs typeface="宋体"/>
            </a:endParaRPr>
          </a:p>
        </p:txBody>
      </p:sp>
      <p:pic>
        <p:nvPicPr>
          <p:cNvPr id="43" name="object 11">
            <a:extLst>
              <a:ext uri="{FF2B5EF4-FFF2-40B4-BE49-F238E27FC236}">
                <a16:creationId xmlns:a16="http://schemas.microsoft.com/office/drawing/2014/main" id="{E9F6ED51-E24F-4046-95D0-93E98F4DE0FA}"/>
              </a:ext>
            </a:extLst>
          </p:cNvPr>
          <p:cNvPicPr/>
          <p:nvPr/>
        </p:nvPicPr>
        <p:blipFill>
          <a:blip r:embed="rId4" cstate="print"/>
          <a:stretch>
            <a:fillRect/>
          </a:stretch>
        </p:blipFill>
        <p:spPr>
          <a:xfrm>
            <a:off x="9856915" y="5327368"/>
            <a:ext cx="216001" cy="215988"/>
          </a:xfrm>
          <a:prstGeom prst="rect">
            <a:avLst/>
          </a:prstGeom>
        </p:spPr>
      </p:pic>
      <p:pic>
        <p:nvPicPr>
          <p:cNvPr id="44" name="object 14">
            <a:extLst>
              <a:ext uri="{FF2B5EF4-FFF2-40B4-BE49-F238E27FC236}">
                <a16:creationId xmlns:a16="http://schemas.microsoft.com/office/drawing/2014/main" id="{DBFA3F67-8010-4EB4-A764-8C7B9877C341}"/>
              </a:ext>
            </a:extLst>
          </p:cNvPr>
          <p:cNvPicPr/>
          <p:nvPr/>
        </p:nvPicPr>
        <p:blipFill>
          <a:blip r:embed="rId5" cstate="print"/>
          <a:stretch>
            <a:fillRect/>
          </a:stretch>
        </p:blipFill>
        <p:spPr>
          <a:xfrm>
            <a:off x="5399329" y="5319392"/>
            <a:ext cx="216001" cy="216001"/>
          </a:xfrm>
          <a:prstGeom prst="rect">
            <a:avLst/>
          </a:prstGeom>
        </p:spPr>
      </p:pic>
      <p:pic>
        <p:nvPicPr>
          <p:cNvPr id="45" name="object 15">
            <a:extLst>
              <a:ext uri="{FF2B5EF4-FFF2-40B4-BE49-F238E27FC236}">
                <a16:creationId xmlns:a16="http://schemas.microsoft.com/office/drawing/2014/main" id="{967451EF-A903-4C1B-B596-3C31C2B9445C}"/>
              </a:ext>
            </a:extLst>
          </p:cNvPr>
          <p:cNvPicPr/>
          <p:nvPr/>
        </p:nvPicPr>
        <p:blipFill>
          <a:blip r:embed="rId6" cstate="print"/>
          <a:stretch>
            <a:fillRect/>
          </a:stretch>
        </p:blipFill>
        <p:spPr>
          <a:xfrm>
            <a:off x="7628115" y="5310680"/>
            <a:ext cx="216001" cy="216001"/>
          </a:xfrm>
          <a:prstGeom prst="rect">
            <a:avLst/>
          </a:prstGeom>
        </p:spPr>
      </p:pic>
      <p:sp>
        <p:nvSpPr>
          <p:cNvPr id="46" name="object 17">
            <a:extLst>
              <a:ext uri="{FF2B5EF4-FFF2-40B4-BE49-F238E27FC236}">
                <a16:creationId xmlns:a16="http://schemas.microsoft.com/office/drawing/2014/main" id="{CB48AEB9-91DC-490A-9993-2C5CA25CB14C}"/>
              </a:ext>
            </a:extLst>
          </p:cNvPr>
          <p:cNvSpPr txBox="1"/>
          <p:nvPr/>
        </p:nvSpPr>
        <p:spPr>
          <a:xfrm>
            <a:off x="7300878" y="5629224"/>
            <a:ext cx="886460" cy="331470"/>
          </a:xfrm>
          <a:prstGeom prst="rect">
            <a:avLst/>
          </a:prstGeom>
        </p:spPr>
        <p:txBody>
          <a:bodyPr vert="horz" wrap="square" lIns="0" tIns="13335" rIns="0" bIns="0" rtlCol="0">
            <a:spAutoFit/>
          </a:bodyPr>
          <a:lstStyle/>
          <a:p>
            <a:pPr marL="12700">
              <a:lnSpc>
                <a:spcPct val="100000"/>
              </a:lnSpc>
              <a:spcBef>
                <a:spcPts val="105"/>
              </a:spcBef>
            </a:pPr>
            <a:r>
              <a:rPr sz="2000" spc="110" dirty="0">
                <a:latin typeface="宋体"/>
                <a:cs typeface="宋体"/>
              </a:rPr>
              <a:t>20</a:t>
            </a:r>
            <a:r>
              <a:rPr lang="en-US" sz="2000" spc="110" dirty="0">
                <a:latin typeface="宋体"/>
                <a:cs typeface="宋体"/>
              </a:rPr>
              <a:t>24</a:t>
            </a:r>
            <a:r>
              <a:rPr sz="2000" spc="110" dirty="0">
                <a:latin typeface="宋体"/>
                <a:cs typeface="宋体"/>
              </a:rPr>
              <a:t>.</a:t>
            </a:r>
            <a:r>
              <a:rPr lang="en-US" sz="2000" spc="110" dirty="0">
                <a:latin typeface="宋体"/>
                <a:cs typeface="宋体"/>
              </a:rPr>
              <a:t>8</a:t>
            </a:r>
            <a:endParaRPr sz="2000" dirty="0">
              <a:latin typeface="宋体"/>
              <a:cs typeface="宋体"/>
            </a:endParaRPr>
          </a:p>
        </p:txBody>
      </p:sp>
      <p:sp>
        <p:nvSpPr>
          <p:cNvPr id="47" name="object 18">
            <a:extLst>
              <a:ext uri="{FF2B5EF4-FFF2-40B4-BE49-F238E27FC236}">
                <a16:creationId xmlns:a16="http://schemas.microsoft.com/office/drawing/2014/main" id="{D51493AD-5FB4-4B12-98CD-CD2452E28993}"/>
              </a:ext>
            </a:extLst>
          </p:cNvPr>
          <p:cNvSpPr txBox="1"/>
          <p:nvPr/>
        </p:nvSpPr>
        <p:spPr>
          <a:xfrm>
            <a:off x="8410054" y="2500665"/>
            <a:ext cx="886460" cy="331470"/>
          </a:xfrm>
          <a:prstGeom prst="rect">
            <a:avLst/>
          </a:prstGeom>
        </p:spPr>
        <p:txBody>
          <a:bodyPr vert="horz" wrap="square" lIns="0" tIns="13335" rIns="0" bIns="0" rtlCol="0">
            <a:spAutoFit/>
          </a:bodyPr>
          <a:lstStyle/>
          <a:p>
            <a:pPr marL="12700">
              <a:lnSpc>
                <a:spcPct val="100000"/>
              </a:lnSpc>
              <a:spcBef>
                <a:spcPts val="105"/>
              </a:spcBef>
            </a:pPr>
            <a:r>
              <a:rPr sz="2000" spc="110" dirty="0">
                <a:latin typeface="宋体"/>
                <a:cs typeface="宋体"/>
              </a:rPr>
              <a:t>20</a:t>
            </a:r>
            <a:r>
              <a:rPr lang="en-US" sz="2000" spc="110" dirty="0">
                <a:latin typeface="宋体"/>
                <a:cs typeface="宋体"/>
              </a:rPr>
              <a:t>24</a:t>
            </a:r>
            <a:r>
              <a:rPr sz="2000" spc="110" dirty="0">
                <a:latin typeface="宋体"/>
                <a:cs typeface="宋体"/>
              </a:rPr>
              <a:t>.5</a:t>
            </a:r>
            <a:endParaRPr sz="2000" dirty="0">
              <a:latin typeface="宋体"/>
              <a:cs typeface="宋体"/>
            </a:endParaRPr>
          </a:p>
        </p:txBody>
      </p:sp>
      <p:pic>
        <p:nvPicPr>
          <p:cNvPr id="48" name="object 20">
            <a:extLst>
              <a:ext uri="{FF2B5EF4-FFF2-40B4-BE49-F238E27FC236}">
                <a16:creationId xmlns:a16="http://schemas.microsoft.com/office/drawing/2014/main" id="{08A9EED0-B2B3-42AD-85E3-12043B50869D}"/>
              </a:ext>
            </a:extLst>
          </p:cNvPr>
          <p:cNvPicPr/>
          <p:nvPr/>
        </p:nvPicPr>
        <p:blipFill>
          <a:blip r:embed="rId7" cstate="print"/>
          <a:stretch>
            <a:fillRect/>
          </a:stretch>
        </p:blipFill>
        <p:spPr>
          <a:xfrm>
            <a:off x="8744979" y="2937520"/>
            <a:ext cx="216001" cy="215988"/>
          </a:xfrm>
          <a:prstGeom prst="rect">
            <a:avLst/>
          </a:prstGeom>
        </p:spPr>
      </p:pic>
      <p:sp>
        <p:nvSpPr>
          <p:cNvPr id="49" name="object 22">
            <a:extLst>
              <a:ext uri="{FF2B5EF4-FFF2-40B4-BE49-F238E27FC236}">
                <a16:creationId xmlns:a16="http://schemas.microsoft.com/office/drawing/2014/main" id="{8CAD4E27-7E86-4438-8F88-C519488E12ED}"/>
              </a:ext>
            </a:extLst>
          </p:cNvPr>
          <p:cNvSpPr txBox="1"/>
          <p:nvPr/>
        </p:nvSpPr>
        <p:spPr>
          <a:xfrm>
            <a:off x="6272314" y="3135818"/>
            <a:ext cx="886460" cy="321242"/>
          </a:xfrm>
          <a:prstGeom prst="rect">
            <a:avLst/>
          </a:prstGeom>
        </p:spPr>
        <p:txBody>
          <a:bodyPr vert="horz" wrap="square" lIns="0" tIns="13335" rIns="0" bIns="0" rtlCol="0">
            <a:spAutoFit/>
          </a:bodyPr>
          <a:lstStyle/>
          <a:p>
            <a:pPr marL="12700">
              <a:lnSpc>
                <a:spcPct val="100000"/>
              </a:lnSpc>
              <a:spcBef>
                <a:spcPts val="105"/>
              </a:spcBef>
            </a:pPr>
            <a:r>
              <a:rPr sz="2000" spc="110" dirty="0">
                <a:latin typeface="宋体"/>
                <a:cs typeface="宋体"/>
              </a:rPr>
              <a:t>20</a:t>
            </a:r>
            <a:r>
              <a:rPr lang="en-US" sz="2000" spc="110" dirty="0">
                <a:latin typeface="宋体"/>
                <a:cs typeface="宋体"/>
              </a:rPr>
              <a:t>24</a:t>
            </a:r>
            <a:r>
              <a:rPr sz="2000" spc="110" dirty="0">
                <a:latin typeface="宋体"/>
                <a:cs typeface="宋体"/>
              </a:rPr>
              <a:t>.</a:t>
            </a:r>
            <a:r>
              <a:rPr lang="en-US" sz="2000" spc="110" dirty="0">
                <a:latin typeface="宋体"/>
                <a:cs typeface="宋体"/>
              </a:rPr>
              <a:t>3</a:t>
            </a:r>
            <a:endParaRPr sz="2000" dirty="0">
              <a:latin typeface="宋体"/>
              <a:cs typeface="宋体"/>
            </a:endParaRPr>
          </a:p>
        </p:txBody>
      </p:sp>
      <p:pic>
        <p:nvPicPr>
          <p:cNvPr id="50" name="object 23">
            <a:extLst>
              <a:ext uri="{FF2B5EF4-FFF2-40B4-BE49-F238E27FC236}">
                <a16:creationId xmlns:a16="http://schemas.microsoft.com/office/drawing/2014/main" id="{5581DB25-3DBE-455A-8BAC-543ADE3A471E}"/>
              </a:ext>
            </a:extLst>
          </p:cNvPr>
          <p:cNvPicPr/>
          <p:nvPr/>
        </p:nvPicPr>
        <p:blipFill>
          <a:blip r:embed="rId8" cstate="print"/>
          <a:stretch>
            <a:fillRect/>
          </a:stretch>
        </p:blipFill>
        <p:spPr>
          <a:xfrm>
            <a:off x="6607239" y="2937520"/>
            <a:ext cx="216001" cy="215988"/>
          </a:xfrm>
          <a:prstGeom prst="rect">
            <a:avLst/>
          </a:prstGeom>
        </p:spPr>
      </p:pic>
      <p:sp>
        <p:nvSpPr>
          <p:cNvPr id="51" name="object 25">
            <a:extLst>
              <a:ext uri="{FF2B5EF4-FFF2-40B4-BE49-F238E27FC236}">
                <a16:creationId xmlns:a16="http://schemas.microsoft.com/office/drawing/2014/main" id="{B7CC12B4-DCC0-44C9-BCA7-5461143F1B43}"/>
              </a:ext>
            </a:extLst>
          </p:cNvPr>
          <p:cNvSpPr txBox="1"/>
          <p:nvPr/>
        </p:nvSpPr>
        <p:spPr>
          <a:xfrm>
            <a:off x="4041920" y="2500665"/>
            <a:ext cx="1070896" cy="321242"/>
          </a:xfrm>
          <a:prstGeom prst="rect">
            <a:avLst/>
          </a:prstGeom>
        </p:spPr>
        <p:txBody>
          <a:bodyPr vert="horz" wrap="square" lIns="0" tIns="13335" rIns="0" bIns="0" rtlCol="0">
            <a:spAutoFit/>
          </a:bodyPr>
          <a:lstStyle/>
          <a:p>
            <a:pPr marL="12700">
              <a:lnSpc>
                <a:spcPct val="100000"/>
              </a:lnSpc>
              <a:spcBef>
                <a:spcPts val="105"/>
              </a:spcBef>
            </a:pPr>
            <a:r>
              <a:rPr sz="2000" spc="110" dirty="0">
                <a:latin typeface="宋体"/>
                <a:cs typeface="宋体"/>
              </a:rPr>
              <a:t>20</a:t>
            </a:r>
            <a:r>
              <a:rPr lang="en-US" sz="2000" spc="110" dirty="0">
                <a:latin typeface="宋体"/>
                <a:cs typeface="宋体"/>
              </a:rPr>
              <a:t>23</a:t>
            </a:r>
            <a:r>
              <a:rPr sz="2000" spc="110" dirty="0">
                <a:latin typeface="宋体"/>
                <a:cs typeface="宋体"/>
              </a:rPr>
              <a:t>.</a:t>
            </a:r>
            <a:r>
              <a:rPr lang="en-US" sz="2000" spc="110" dirty="0">
                <a:latin typeface="宋体"/>
                <a:cs typeface="宋体"/>
              </a:rPr>
              <a:t>12</a:t>
            </a:r>
            <a:endParaRPr sz="2000" dirty="0">
              <a:latin typeface="宋体"/>
              <a:cs typeface="宋体"/>
            </a:endParaRPr>
          </a:p>
        </p:txBody>
      </p:sp>
      <p:pic>
        <p:nvPicPr>
          <p:cNvPr id="52" name="object 26">
            <a:extLst>
              <a:ext uri="{FF2B5EF4-FFF2-40B4-BE49-F238E27FC236}">
                <a16:creationId xmlns:a16="http://schemas.microsoft.com/office/drawing/2014/main" id="{A0AF7D1E-B6E3-4168-AA31-B790B33BCAFD}"/>
              </a:ext>
            </a:extLst>
          </p:cNvPr>
          <p:cNvPicPr/>
          <p:nvPr/>
        </p:nvPicPr>
        <p:blipFill>
          <a:blip r:embed="rId9" cstate="print"/>
          <a:stretch>
            <a:fillRect/>
          </a:stretch>
        </p:blipFill>
        <p:spPr>
          <a:xfrm>
            <a:off x="4469499" y="2937520"/>
            <a:ext cx="216001" cy="215988"/>
          </a:xfrm>
          <a:prstGeom prst="rect">
            <a:avLst/>
          </a:prstGeom>
        </p:spPr>
      </p:pic>
      <p:sp>
        <p:nvSpPr>
          <p:cNvPr id="53" name="object 27">
            <a:extLst>
              <a:ext uri="{FF2B5EF4-FFF2-40B4-BE49-F238E27FC236}">
                <a16:creationId xmlns:a16="http://schemas.microsoft.com/office/drawing/2014/main" id="{7D993196-83AD-4D82-8B8B-979813D5F6A1}"/>
              </a:ext>
            </a:extLst>
          </p:cNvPr>
          <p:cNvSpPr txBox="1"/>
          <p:nvPr/>
        </p:nvSpPr>
        <p:spPr>
          <a:xfrm>
            <a:off x="1823157" y="3153649"/>
            <a:ext cx="1138643" cy="321242"/>
          </a:xfrm>
          <a:prstGeom prst="rect">
            <a:avLst/>
          </a:prstGeom>
        </p:spPr>
        <p:txBody>
          <a:bodyPr vert="horz" wrap="square" lIns="0" tIns="13335" rIns="0" bIns="0" rtlCol="0">
            <a:spAutoFit/>
          </a:bodyPr>
          <a:lstStyle/>
          <a:p>
            <a:pPr marL="12700">
              <a:lnSpc>
                <a:spcPct val="100000"/>
              </a:lnSpc>
              <a:spcBef>
                <a:spcPts val="105"/>
              </a:spcBef>
            </a:pPr>
            <a:r>
              <a:rPr sz="2000" spc="110" dirty="0">
                <a:latin typeface="宋体"/>
                <a:cs typeface="宋体"/>
              </a:rPr>
              <a:t>20</a:t>
            </a:r>
            <a:r>
              <a:rPr lang="en-US" sz="2000" spc="110" dirty="0">
                <a:latin typeface="宋体"/>
                <a:cs typeface="宋体"/>
              </a:rPr>
              <a:t>23</a:t>
            </a:r>
            <a:r>
              <a:rPr sz="2000" spc="110" dirty="0">
                <a:latin typeface="宋体"/>
                <a:cs typeface="宋体"/>
              </a:rPr>
              <a:t>.</a:t>
            </a:r>
            <a:r>
              <a:rPr lang="en-US" sz="2000" spc="110" dirty="0">
                <a:latin typeface="宋体"/>
                <a:cs typeface="宋体"/>
              </a:rPr>
              <a:t>11</a:t>
            </a:r>
            <a:endParaRPr sz="2000" dirty="0">
              <a:latin typeface="宋体"/>
              <a:cs typeface="宋体"/>
            </a:endParaRPr>
          </a:p>
        </p:txBody>
      </p:sp>
      <p:pic>
        <p:nvPicPr>
          <p:cNvPr id="54" name="object 29">
            <a:extLst>
              <a:ext uri="{FF2B5EF4-FFF2-40B4-BE49-F238E27FC236}">
                <a16:creationId xmlns:a16="http://schemas.microsoft.com/office/drawing/2014/main" id="{93A7C429-1EF4-49FD-9E46-5A27A14EBE1A}"/>
              </a:ext>
            </a:extLst>
          </p:cNvPr>
          <p:cNvPicPr/>
          <p:nvPr/>
        </p:nvPicPr>
        <p:blipFill>
          <a:blip r:embed="rId10" cstate="print"/>
          <a:stretch>
            <a:fillRect/>
          </a:stretch>
        </p:blipFill>
        <p:spPr>
          <a:xfrm>
            <a:off x="2331758" y="2937520"/>
            <a:ext cx="216001" cy="215988"/>
          </a:xfrm>
          <a:prstGeom prst="rect">
            <a:avLst/>
          </a:prstGeom>
        </p:spPr>
      </p:pic>
      <p:sp>
        <p:nvSpPr>
          <p:cNvPr id="55" name="object 17">
            <a:extLst>
              <a:ext uri="{FF2B5EF4-FFF2-40B4-BE49-F238E27FC236}">
                <a16:creationId xmlns:a16="http://schemas.microsoft.com/office/drawing/2014/main" id="{ACC8F7BE-300B-4526-B27A-487F2868808F}"/>
              </a:ext>
            </a:extLst>
          </p:cNvPr>
          <p:cNvSpPr txBox="1"/>
          <p:nvPr/>
        </p:nvSpPr>
        <p:spPr>
          <a:xfrm>
            <a:off x="5064099" y="4910483"/>
            <a:ext cx="886460" cy="331470"/>
          </a:xfrm>
          <a:prstGeom prst="rect">
            <a:avLst/>
          </a:prstGeom>
        </p:spPr>
        <p:txBody>
          <a:bodyPr vert="horz" wrap="square" lIns="0" tIns="13335" rIns="0" bIns="0" rtlCol="0">
            <a:spAutoFit/>
          </a:bodyPr>
          <a:lstStyle/>
          <a:p>
            <a:pPr marL="12700">
              <a:lnSpc>
                <a:spcPct val="100000"/>
              </a:lnSpc>
              <a:spcBef>
                <a:spcPts val="105"/>
              </a:spcBef>
            </a:pPr>
            <a:r>
              <a:rPr sz="2000" spc="110" dirty="0">
                <a:latin typeface="宋体"/>
                <a:cs typeface="宋体"/>
              </a:rPr>
              <a:t>20</a:t>
            </a:r>
            <a:r>
              <a:rPr lang="en-US" sz="2000" spc="110" dirty="0">
                <a:latin typeface="宋体"/>
                <a:cs typeface="宋体"/>
              </a:rPr>
              <a:t>24</a:t>
            </a:r>
            <a:r>
              <a:rPr sz="2000" spc="110" dirty="0">
                <a:latin typeface="宋体"/>
                <a:cs typeface="宋体"/>
              </a:rPr>
              <a:t>.</a:t>
            </a:r>
            <a:r>
              <a:rPr lang="en-US" sz="2000" spc="110" dirty="0">
                <a:latin typeface="宋体"/>
                <a:cs typeface="宋体"/>
              </a:rPr>
              <a:t>9</a:t>
            </a:r>
            <a:endParaRPr sz="2000" dirty="0">
              <a:latin typeface="宋体"/>
              <a:cs typeface="宋体"/>
            </a:endParaRPr>
          </a:p>
        </p:txBody>
      </p:sp>
      <p:sp>
        <p:nvSpPr>
          <p:cNvPr id="56" name="矩形: 圆角 55">
            <a:extLst>
              <a:ext uri="{FF2B5EF4-FFF2-40B4-BE49-F238E27FC236}">
                <a16:creationId xmlns:a16="http://schemas.microsoft.com/office/drawing/2014/main" id="{E01D868F-814E-4A15-AE4D-84F609C0BAAA}"/>
              </a:ext>
            </a:extLst>
          </p:cNvPr>
          <p:cNvSpPr/>
          <p:nvPr/>
        </p:nvSpPr>
        <p:spPr>
          <a:xfrm>
            <a:off x="5770112" y="2332637"/>
            <a:ext cx="1872208" cy="499498"/>
          </a:xfrm>
          <a:prstGeom prst="roundRect">
            <a:avLst>
              <a:gd name="adj" fmla="val 10000"/>
            </a:avLst>
          </a:prstGeom>
          <a:solidFill>
            <a:srgbClr val="505121"/>
          </a:solidFill>
        </p:spPr>
        <p:style>
          <a:lnRef idx="3">
            <a:schemeClr val="lt2">
              <a:hueOff val="0"/>
              <a:satOff val="0"/>
              <a:lumOff val="0"/>
              <a:alphaOff val="0"/>
            </a:schemeClr>
          </a:lnRef>
          <a:fillRef idx="1">
            <a:scrgbClr r="0" g="0" b="0"/>
          </a:fillRef>
          <a:effectRef idx="1">
            <a:schemeClr val="dk2">
              <a:hueOff val="0"/>
              <a:satOff val="0"/>
              <a:lumOff val="0"/>
              <a:alphaOff val="0"/>
            </a:schemeClr>
          </a:effectRef>
          <a:fontRef idx="minor">
            <a:schemeClr val="lt1"/>
          </a:fontRef>
        </p:style>
        <p:txBody>
          <a:bodyPr/>
          <a:lstStyle/>
          <a:p>
            <a:pPr marL="12700" marR="5080" algn="ctr">
              <a:lnSpc>
                <a:spcPct val="130000"/>
              </a:lnSpc>
              <a:spcBef>
                <a:spcPts val="95"/>
              </a:spcBef>
            </a:pPr>
            <a:r>
              <a:rPr lang="zh-CN" altLang="en-US" sz="1800" spc="-20" dirty="0">
                <a:latin typeface="宋体"/>
                <a:cs typeface="宋体"/>
              </a:rPr>
              <a:t>构建训练数据集</a:t>
            </a:r>
          </a:p>
        </p:txBody>
      </p:sp>
      <p:sp>
        <p:nvSpPr>
          <p:cNvPr id="57" name="矩形: 圆角 56">
            <a:extLst>
              <a:ext uri="{FF2B5EF4-FFF2-40B4-BE49-F238E27FC236}">
                <a16:creationId xmlns:a16="http://schemas.microsoft.com/office/drawing/2014/main" id="{AE89E2E8-3604-434B-9164-5909A5B15DC8}"/>
              </a:ext>
            </a:extLst>
          </p:cNvPr>
          <p:cNvSpPr/>
          <p:nvPr/>
        </p:nvSpPr>
        <p:spPr>
          <a:xfrm>
            <a:off x="7808863" y="3221828"/>
            <a:ext cx="2088232" cy="504079"/>
          </a:xfrm>
          <a:prstGeom prst="roundRect">
            <a:avLst>
              <a:gd name="adj" fmla="val 10000"/>
            </a:avLst>
          </a:prstGeom>
          <a:solidFill>
            <a:srgbClr val="505121"/>
          </a:solidFill>
        </p:spPr>
        <p:style>
          <a:lnRef idx="3">
            <a:schemeClr val="lt2">
              <a:hueOff val="0"/>
              <a:satOff val="0"/>
              <a:lumOff val="0"/>
              <a:alphaOff val="0"/>
            </a:schemeClr>
          </a:lnRef>
          <a:fillRef idx="1">
            <a:scrgbClr r="0" g="0" b="0"/>
          </a:fillRef>
          <a:effectRef idx="1">
            <a:schemeClr val="dk2">
              <a:hueOff val="0"/>
              <a:satOff val="0"/>
              <a:lumOff val="0"/>
              <a:alphaOff val="0"/>
            </a:schemeClr>
          </a:effectRef>
          <a:fontRef idx="minor">
            <a:schemeClr val="lt1"/>
          </a:fontRef>
        </p:style>
        <p:txBody>
          <a:bodyPr/>
          <a:lstStyle/>
          <a:p>
            <a:pPr marL="12700" marR="5080" algn="ctr">
              <a:lnSpc>
                <a:spcPct val="130000"/>
              </a:lnSpc>
              <a:spcBef>
                <a:spcPts val="95"/>
              </a:spcBef>
            </a:pPr>
            <a:r>
              <a:rPr lang="zh-CN" altLang="en-US" sz="1800" spc="-20" dirty="0">
                <a:latin typeface="宋体"/>
                <a:cs typeface="宋体"/>
              </a:rPr>
              <a:t>掌握模型搭建方法</a:t>
            </a:r>
          </a:p>
        </p:txBody>
      </p:sp>
      <p:sp>
        <p:nvSpPr>
          <p:cNvPr id="58" name="矩形: 圆角 57">
            <a:extLst>
              <a:ext uri="{FF2B5EF4-FFF2-40B4-BE49-F238E27FC236}">
                <a16:creationId xmlns:a16="http://schemas.microsoft.com/office/drawing/2014/main" id="{2C4E5603-2F7A-4CFB-A49F-4CF562398E3D}"/>
              </a:ext>
            </a:extLst>
          </p:cNvPr>
          <p:cNvSpPr/>
          <p:nvPr/>
        </p:nvSpPr>
        <p:spPr>
          <a:xfrm>
            <a:off x="9154488" y="5598185"/>
            <a:ext cx="1643736" cy="507792"/>
          </a:xfrm>
          <a:prstGeom prst="roundRect">
            <a:avLst>
              <a:gd name="adj" fmla="val 10000"/>
            </a:avLst>
          </a:prstGeom>
          <a:solidFill>
            <a:srgbClr val="505121"/>
          </a:solidFill>
        </p:spPr>
        <p:style>
          <a:lnRef idx="3">
            <a:schemeClr val="lt2">
              <a:hueOff val="0"/>
              <a:satOff val="0"/>
              <a:lumOff val="0"/>
              <a:alphaOff val="0"/>
            </a:schemeClr>
          </a:lnRef>
          <a:fillRef idx="1">
            <a:scrgbClr r="0" g="0" b="0"/>
          </a:fillRef>
          <a:effectRef idx="1">
            <a:schemeClr val="dk2">
              <a:hueOff val="0"/>
              <a:satOff val="0"/>
              <a:lumOff val="0"/>
              <a:alphaOff val="0"/>
            </a:schemeClr>
          </a:effectRef>
          <a:fontRef idx="minor">
            <a:schemeClr val="lt1"/>
          </a:fontRef>
        </p:style>
        <p:txBody>
          <a:bodyPr/>
          <a:lstStyle/>
          <a:p>
            <a:pPr marL="12700" marR="5080" algn="ctr">
              <a:lnSpc>
                <a:spcPct val="130000"/>
              </a:lnSpc>
              <a:spcBef>
                <a:spcPts val="95"/>
              </a:spcBef>
            </a:pPr>
            <a:r>
              <a:rPr lang="zh-CN" altLang="en-US" sz="1800" spc="-20" dirty="0">
                <a:latin typeface="宋体"/>
                <a:cs typeface="宋体"/>
              </a:rPr>
              <a:t>复现热门模型</a:t>
            </a:r>
          </a:p>
        </p:txBody>
      </p:sp>
      <p:sp>
        <p:nvSpPr>
          <p:cNvPr id="59" name="矩形: 圆角 58">
            <a:extLst>
              <a:ext uri="{FF2B5EF4-FFF2-40B4-BE49-F238E27FC236}">
                <a16:creationId xmlns:a16="http://schemas.microsoft.com/office/drawing/2014/main" id="{3F7E6C06-4669-4B86-B151-1D7E3CC45638}"/>
              </a:ext>
            </a:extLst>
          </p:cNvPr>
          <p:cNvSpPr/>
          <p:nvPr/>
        </p:nvSpPr>
        <p:spPr>
          <a:xfrm>
            <a:off x="6922240" y="4665817"/>
            <a:ext cx="1643736" cy="507792"/>
          </a:xfrm>
          <a:prstGeom prst="roundRect">
            <a:avLst>
              <a:gd name="adj" fmla="val 10000"/>
            </a:avLst>
          </a:prstGeom>
          <a:solidFill>
            <a:srgbClr val="505121"/>
          </a:solidFill>
        </p:spPr>
        <p:style>
          <a:lnRef idx="3">
            <a:schemeClr val="lt2">
              <a:hueOff val="0"/>
              <a:satOff val="0"/>
              <a:lumOff val="0"/>
              <a:alphaOff val="0"/>
            </a:schemeClr>
          </a:lnRef>
          <a:fillRef idx="1">
            <a:scrgbClr r="0" g="0" b="0"/>
          </a:fillRef>
          <a:effectRef idx="1">
            <a:schemeClr val="dk2">
              <a:hueOff val="0"/>
              <a:satOff val="0"/>
              <a:lumOff val="0"/>
              <a:alphaOff val="0"/>
            </a:schemeClr>
          </a:effectRef>
          <a:fontRef idx="minor">
            <a:schemeClr val="lt1"/>
          </a:fontRef>
        </p:style>
        <p:txBody>
          <a:bodyPr/>
          <a:lstStyle/>
          <a:p>
            <a:pPr marL="12700" marR="5080" algn="ctr">
              <a:lnSpc>
                <a:spcPct val="130000"/>
              </a:lnSpc>
              <a:spcBef>
                <a:spcPts val="95"/>
              </a:spcBef>
            </a:pPr>
            <a:r>
              <a:rPr lang="zh-CN" altLang="en-US" sz="1800" spc="-20" dirty="0">
                <a:latin typeface="宋体"/>
                <a:cs typeface="宋体"/>
              </a:rPr>
              <a:t>优化模型效果</a:t>
            </a:r>
          </a:p>
          <a:p>
            <a:pPr marL="12700" marR="5080" algn="ctr">
              <a:lnSpc>
                <a:spcPct val="130000"/>
              </a:lnSpc>
              <a:spcBef>
                <a:spcPts val="95"/>
              </a:spcBef>
            </a:pPr>
            <a:endParaRPr lang="zh-CN" altLang="en-US" sz="1800" spc="-20" dirty="0">
              <a:latin typeface="宋体"/>
              <a:cs typeface="宋体"/>
            </a:endParaRPr>
          </a:p>
        </p:txBody>
      </p:sp>
      <p:sp>
        <p:nvSpPr>
          <p:cNvPr id="60" name="矩形: 圆角 59">
            <a:extLst>
              <a:ext uri="{FF2B5EF4-FFF2-40B4-BE49-F238E27FC236}">
                <a16:creationId xmlns:a16="http://schemas.microsoft.com/office/drawing/2014/main" id="{258AFB6F-F248-4996-80BD-E6649CF86C1C}"/>
              </a:ext>
            </a:extLst>
          </p:cNvPr>
          <p:cNvSpPr/>
          <p:nvPr/>
        </p:nvSpPr>
        <p:spPr>
          <a:xfrm>
            <a:off x="4689992" y="5604085"/>
            <a:ext cx="1643736" cy="501892"/>
          </a:xfrm>
          <a:prstGeom prst="roundRect">
            <a:avLst>
              <a:gd name="adj" fmla="val 10000"/>
            </a:avLst>
          </a:prstGeom>
          <a:solidFill>
            <a:srgbClr val="505121"/>
          </a:solidFill>
        </p:spPr>
        <p:style>
          <a:lnRef idx="3">
            <a:schemeClr val="lt2">
              <a:hueOff val="0"/>
              <a:satOff val="0"/>
              <a:lumOff val="0"/>
              <a:alphaOff val="0"/>
            </a:schemeClr>
          </a:lnRef>
          <a:fillRef idx="1">
            <a:scrgbClr r="0" g="0" b="0"/>
          </a:fillRef>
          <a:effectRef idx="1">
            <a:schemeClr val="dk2">
              <a:hueOff val="0"/>
              <a:satOff val="0"/>
              <a:lumOff val="0"/>
              <a:alphaOff val="0"/>
            </a:schemeClr>
          </a:effectRef>
          <a:fontRef idx="minor">
            <a:schemeClr val="lt1"/>
          </a:fontRef>
        </p:style>
        <p:txBody>
          <a:bodyPr/>
          <a:lstStyle/>
          <a:p>
            <a:pPr marL="12700" marR="5080" algn="ctr">
              <a:lnSpc>
                <a:spcPct val="130000"/>
              </a:lnSpc>
              <a:spcBef>
                <a:spcPts val="95"/>
              </a:spcBef>
            </a:pPr>
            <a:r>
              <a:rPr lang="zh-CN" altLang="en-US" sz="1800" spc="-20" dirty="0">
                <a:latin typeface="宋体"/>
                <a:cs typeface="宋体"/>
              </a:rPr>
              <a:t>实现可解释性</a:t>
            </a:r>
          </a:p>
          <a:p>
            <a:pPr marL="12700" marR="5080" algn="ctr">
              <a:lnSpc>
                <a:spcPct val="130000"/>
              </a:lnSpc>
              <a:spcBef>
                <a:spcPts val="95"/>
              </a:spcBef>
            </a:pPr>
            <a:endParaRPr lang="zh-CN" altLang="en-US" sz="1800" spc="-20" dirty="0">
              <a:latin typeface="宋体"/>
              <a:cs typeface="宋体"/>
            </a:endParaRPr>
          </a:p>
        </p:txBody>
      </p:sp>
      <p:sp>
        <p:nvSpPr>
          <p:cNvPr id="61" name="矩形: 圆角 60">
            <a:extLst>
              <a:ext uri="{FF2B5EF4-FFF2-40B4-BE49-F238E27FC236}">
                <a16:creationId xmlns:a16="http://schemas.microsoft.com/office/drawing/2014/main" id="{3100FBD9-C8F9-4FDA-91F6-A55D53B09A0F}"/>
              </a:ext>
            </a:extLst>
          </p:cNvPr>
          <p:cNvSpPr/>
          <p:nvPr/>
        </p:nvSpPr>
        <p:spPr>
          <a:xfrm>
            <a:off x="2448682" y="4701700"/>
            <a:ext cx="1643736" cy="475189"/>
          </a:xfrm>
          <a:prstGeom prst="roundRect">
            <a:avLst>
              <a:gd name="adj" fmla="val 10000"/>
            </a:avLst>
          </a:prstGeom>
          <a:solidFill>
            <a:srgbClr val="505121"/>
          </a:solidFill>
        </p:spPr>
        <p:style>
          <a:lnRef idx="3">
            <a:schemeClr val="lt2">
              <a:hueOff val="0"/>
              <a:satOff val="0"/>
              <a:lumOff val="0"/>
              <a:alphaOff val="0"/>
            </a:schemeClr>
          </a:lnRef>
          <a:fillRef idx="1">
            <a:scrgbClr r="0" g="0" b="0"/>
          </a:fillRef>
          <a:effectRef idx="1">
            <a:schemeClr val="dk2">
              <a:hueOff val="0"/>
              <a:satOff val="0"/>
              <a:lumOff val="0"/>
              <a:alphaOff val="0"/>
            </a:schemeClr>
          </a:effectRef>
          <a:fontRef idx="minor">
            <a:schemeClr val="lt1"/>
          </a:fontRef>
        </p:style>
        <p:txBody>
          <a:bodyPr/>
          <a:lstStyle/>
          <a:p>
            <a:pPr marL="12700" marR="5080" algn="ctr">
              <a:lnSpc>
                <a:spcPct val="130000"/>
              </a:lnSpc>
              <a:spcBef>
                <a:spcPts val="95"/>
              </a:spcBef>
            </a:pPr>
            <a:r>
              <a:rPr lang="zh-CN" altLang="en-US" sz="1800" spc="-20" dirty="0">
                <a:latin typeface="宋体"/>
                <a:cs typeface="宋体"/>
              </a:rPr>
              <a:t>整理结项材料</a:t>
            </a:r>
          </a:p>
        </p:txBody>
      </p:sp>
      <p:sp>
        <p:nvSpPr>
          <p:cNvPr id="62" name="矩形: 圆角 61">
            <a:extLst>
              <a:ext uri="{FF2B5EF4-FFF2-40B4-BE49-F238E27FC236}">
                <a16:creationId xmlns:a16="http://schemas.microsoft.com/office/drawing/2014/main" id="{DCBF734B-EE25-44E8-8FF7-DF9E710297F0}"/>
              </a:ext>
            </a:extLst>
          </p:cNvPr>
          <p:cNvSpPr/>
          <p:nvPr/>
        </p:nvSpPr>
        <p:spPr>
          <a:xfrm>
            <a:off x="1161600" y="2332637"/>
            <a:ext cx="2569168" cy="504079"/>
          </a:xfrm>
          <a:prstGeom prst="roundRect">
            <a:avLst>
              <a:gd name="adj" fmla="val 10000"/>
            </a:avLst>
          </a:prstGeom>
          <a:solidFill>
            <a:srgbClr val="505121"/>
          </a:solidFill>
        </p:spPr>
        <p:style>
          <a:lnRef idx="3">
            <a:schemeClr val="lt2">
              <a:hueOff val="0"/>
              <a:satOff val="0"/>
              <a:lumOff val="0"/>
              <a:alphaOff val="0"/>
            </a:schemeClr>
          </a:lnRef>
          <a:fillRef idx="1">
            <a:scrgbClr r="0" g="0" b="0"/>
          </a:fillRef>
          <a:effectRef idx="1">
            <a:schemeClr val="dk2">
              <a:hueOff val="0"/>
              <a:satOff val="0"/>
              <a:lumOff val="0"/>
              <a:alphaOff val="0"/>
            </a:schemeClr>
          </a:effectRef>
          <a:fontRef idx="minor">
            <a:schemeClr val="lt1"/>
          </a:fontRef>
        </p:style>
        <p:txBody>
          <a:bodyPr/>
          <a:lstStyle/>
          <a:p>
            <a:pPr marL="12700" marR="5080" algn="ctr">
              <a:lnSpc>
                <a:spcPct val="130000"/>
              </a:lnSpc>
              <a:spcBef>
                <a:spcPts val="95"/>
              </a:spcBef>
            </a:pPr>
            <a:r>
              <a:rPr lang="zh-CN" altLang="en-US" spc="-20" dirty="0">
                <a:latin typeface="宋体"/>
                <a:cs typeface="宋体"/>
              </a:rPr>
              <a:t>确定项目目标和创新点</a:t>
            </a:r>
            <a:endParaRPr lang="en-US" altLang="zh-CN" spc="-20" dirty="0">
              <a:latin typeface="宋体"/>
              <a:cs typeface="宋体"/>
            </a:endParaRPr>
          </a:p>
        </p:txBody>
      </p:sp>
      <p:sp>
        <p:nvSpPr>
          <p:cNvPr id="63" name="矩形: 圆角 62">
            <a:extLst>
              <a:ext uri="{FF2B5EF4-FFF2-40B4-BE49-F238E27FC236}">
                <a16:creationId xmlns:a16="http://schemas.microsoft.com/office/drawing/2014/main" id="{3FBD658F-00DC-4AD2-B0EC-FCAAF992E8B8}"/>
              </a:ext>
            </a:extLst>
          </p:cNvPr>
          <p:cNvSpPr/>
          <p:nvPr/>
        </p:nvSpPr>
        <p:spPr>
          <a:xfrm>
            <a:off x="3465856" y="3225634"/>
            <a:ext cx="2275522" cy="504079"/>
          </a:xfrm>
          <a:prstGeom prst="roundRect">
            <a:avLst>
              <a:gd name="adj" fmla="val 10000"/>
            </a:avLst>
          </a:prstGeom>
          <a:solidFill>
            <a:srgbClr val="505121"/>
          </a:solidFill>
        </p:spPr>
        <p:style>
          <a:lnRef idx="3">
            <a:schemeClr val="lt2">
              <a:hueOff val="0"/>
              <a:satOff val="0"/>
              <a:lumOff val="0"/>
              <a:alphaOff val="0"/>
            </a:schemeClr>
          </a:lnRef>
          <a:fillRef idx="1">
            <a:scrgbClr r="0" g="0" b="0"/>
          </a:fillRef>
          <a:effectRef idx="1">
            <a:schemeClr val="dk2">
              <a:hueOff val="0"/>
              <a:satOff val="0"/>
              <a:lumOff val="0"/>
              <a:alphaOff val="0"/>
            </a:schemeClr>
          </a:effectRef>
          <a:fontRef idx="minor">
            <a:schemeClr val="lt1"/>
          </a:fontRef>
        </p:style>
        <p:txBody>
          <a:bodyPr/>
          <a:lstStyle/>
          <a:p>
            <a:pPr marL="12700" marR="5080" algn="ctr">
              <a:lnSpc>
                <a:spcPct val="130000"/>
              </a:lnSpc>
              <a:spcBef>
                <a:spcPts val="95"/>
              </a:spcBef>
            </a:pPr>
            <a:r>
              <a:rPr lang="zh-CN" altLang="en-US" spc="-20" dirty="0">
                <a:latin typeface="宋体"/>
                <a:cs typeface="宋体"/>
              </a:rPr>
              <a:t>选择研究方法和技术</a:t>
            </a:r>
          </a:p>
        </p:txBody>
      </p:sp>
    </p:spTree>
    <p:extLst>
      <p:ext uri="{BB962C8B-B14F-4D97-AF65-F5344CB8AC3E}">
        <p14:creationId xmlns:p14="http://schemas.microsoft.com/office/powerpoint/2010/main" val="339739509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fade">
                                      <p:cBhvr>
                                        <p:cTn id="7" dur="150"/>
                                        <p:tgtEl>
                                          <p:spTgt spid="54"/>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53"/>
                                        </p:tgtEl>
                                        <p:attrNameLst>
                                          <p:attrName>style.visibility</p:attrName>
                                        </p:attrNameLst>
                                      </p:cBhvr>
                                      <p:to>
                                        <p:strVal val="visible"/>
                                      </p:to>
                                    </p:set>
                                    <p:animEffect transition="in" filter="fade">
                                      <p:cBhvr>
                                        <p:cTn id="10" dur="150"/>
                                        <p:tgtEl>
                                          <p:spTgt spid="53"/>
                                        </p:tgtEl>
                                      </p:cBhvr>
                                    </p:animEffect>
                                    <p:anim calcmode="lin" valueType="num">
                                      <p:cBhvr>
                                        <p:cTn id="11" dur="150" fill="hold"/>
                                        <p:tgtEl>
                                          <p:spTgt spid="53"/>
                                        </p:tgtEl>
                                        <p:attrNameLst>
                                          <p:attrName>ppt_x</p:attrName>
                                        </p:attrNameLst>
                                      </p:cBhvr>
                                      <p:tavLst>
                                        <p:tav tm="0">
                                          <p:val>
                                            <p:strVal val="#ppt_x"/>
                                          </p:val>
                                        </p:tav>
                                        <p:tav tm="100000">
                                          <p:val>
                                            <p:strVal val="#ppt_x"/>
                                          </p:val>
                                        </p:tav>
                                      </p:tavLst>
                                    </p:anim>
                                    <p:anim calcmode="lin" valueType="num">
                                      <p:cBhvr>
                                        <p:cTn id="12" dur="150" fill="hold"/>
                                        <p:tgtEl>
                                          <p:spTgt spid="53"/>
                                        </p:tgtEl>
                                        <p:attrNameLst>
                                          <p:attrName>ppt_y</p:attrName>
                                        </p:attrNameLst>
                                      </p:cBhvr>
                                      <p:tavLst>
                                        <p:tav tm="0">
                                          <p:val>
                                            <p:strVal val="#ppt_y+.1"/>
                                          </p:val>
                                        </p:tav>
                                        <p:tav tm="100000">
                                          <p:val>
                                            <p:strVal val="#ppt_y"/>
                                          </p:val>
                                        </p:tav>
                                      </p:tavLst>
                                    </p:anim>
                                  </p:childTnLst>
                                </p:cTn>
                              </p:par>
                              <p:par>
                                <p:cTn id="13" presetID="47" presetClass="entr" presetSubtype="0" fill="hold" grpId="0" nodeType="withEffect">
                                  <p:stCondLst>
                                    <p:cond delay="0"/>
                                  </p:stCondLst>
                                  <p:childTnLst>
                                    <p:set>
                                      <p:cBhvr>
                                        <p:cTn id="14" dur="1" fill="hold">
                                          <p:stCondLst>
                                            <p:cond delay="0"/>
                                          </p:stCondLst>
                                        </p:cTn>
                                        <p:tgtEl>
                                          <p:spTgt spid="62"/>
                                        </p:tgtEl>
                                        <p:attrNameLst>
                                          <p:attrName>style.visibility</p:attrName>
                                        </p:attrNameLst>
                                      </p:cBhvr>
                                      <p:to>
                                        <p:strVal val="visible"/>
                                      </p:to>
                                    </p:set>
                                    <p:animEffect transition="in" filter="fade">
                                      <p:cBhvr>
                                        <p:cTn id="15" dur="150"/>
                                        <p:tgtEl>
                                          <p:spTgt spid="62"/>
                                        </p:tgtEl>
                                      </p:cBhvr>
                                    </p:animEffect>
                                    <p:anim calcmode="lin" valueType="num">
                                      <p:cBhvr>
                                        <p:cTn id="16" dur="150" fill="hold"/>
                                        <p:tgtEl>
                                          <p:spTgt spid="62"/>
                                        </p:tgtEl>
                                        <p:attrNameLst>
                                          <p:attrName>ppt_x</p:attrName>
                                        </p:attrNameLst>
                                      </p:cBhvr>
                                      <p:tavLst>
                                        <p:tav tm="0">
                                          <p:val>
                                            <p:strVal val="#ppt_x"/>
                                          </p:val>
                                        </p:tav>
                                        <p:tav tm="100000">
                                          <p:val>
                                            <p:strVal val="#ppt_x"/>
                                          </p:val>
                                        </p:tav>
                                      </p:tavLst>
                                    </p:anim>
                                    <p:anim calcmode="lin" valueType="num">
                                      <p:cBhvr>
                                        <p:cTn id="17" dur="150" fill="hold"/>
                                        <p:tgtEl>
                                          <p:spTgt spid="62"/>
                                        </p:tgtEl>
                                        <p:attrNameLst>
                                          <p:attrName>ppt_y</p:attrName>
                                        </p:attrNameLst>
                                      </p:cBhvr>
                                      <p:tavLst>
                                        <p:tav tm="0">
                                          <p:val>
                                            <p:strVal val="#ppt_y-.1"/>
                                          </p:val>
                                        </p:tav>
                                        <p:tav tm="100000">
                                          <p:val>
                                            <p:strVal val="#ppt_y"/>
                                          </p:val>
                                        </p:tav>
                                      </p:tavLst>
                                    </p:anim>
                                  </p:childTnLst>
                                </p:cTn>
                              </p:par>
                            </p:childTnLst>
                          </p:cTn>
                        </p:par>
                        <p:par>
                          <p:cTn id="18" fill="hold">
                            <p:stCondLst>
                              <p:cond delay="150"/>
                            </p:stCondLst>
                            <p:childTnLst>
                              <p:par>
                                <p:cTn id="19" presetID="42" presetClass="entr" presetSubtype="0" fill="hold" grpId="0" nodeType="afterEffect">
                                  <p:stCondLst>
                                    <p:cond delay="0"/>
                                  </p:stCondLst>
                                  <p:childTnLst>
                                    <p:set>
                                      <p:cBhvr>
                                        <p:cTn id="20" dur="1" fill="hold">
                                          <p:stCondLst>
                                            <p:cond delay="0"/>
                                          </p:stCondLst>
                                        </p:cTn>
                                        <p:tgtEl>
                                          <p:spTgt spid="63"/>
                                        </p:tgtEl>
                                        <p:attrNameLst>
                                          <p:attrName>style.visibility</p:attrName>
                                        </p:attrNameLst>
                                      </p:cBhvr>
                                      <p:to>
                                        <p:strVal val="visible"/>
                                      </p:to>
                                    </p:set>
                                    <p:animEffect transition="in" filter="fade">
                                      <p:cBhvr>
                                        <p:cTn id="21" dur="150"/>
                                        <p:tgtEl>
                                          <p:spTgt spid="63"/>
                                        </p:tgtEl>
                                      </p:cBhvr>
                                    </p:animEffect>
                                    <p:anim calcmode="lin" valueType="num">
                                      <p:cBhvr>
                                        <p:cTn id="22" dur="150" fill="hold"/>
                                        <p:tgtEl>
                                          <p:spTgt spid="63"/>
                                        </p:tgtEl>
                                        <p:attrNameLst>
                                          <p:attrName>ppt_x</p:attrName>
                                        </p:attrNameLst>
                                      </p:cBhvr>
                                      <p:tavLst>
                                        <p:tav tm="0">
                                          <p:val>
                                            <p:strVal val="#ppt_x"/>
                                          </p:val>
                                        </p:tav>
                                        <p:tav tm="100000">
                                          <p:val>
                                            <p:strVal val="#ppt_x"/>
                                          </p:val>
                                        </p:tav>
                                      </p:tavLst>
                                    </p:anim>
                                    <p:anim calcmode="lin" valueType="num">
                                      <p:cBhvr>
                                        <p:cTn id="23" dur="150" fill="hold"/>
                                        <p:tgtEl>
                                          <p:spTgt spid="63"/>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0"/>
                                  </p:stCondLst>
                                  <p:childTnLst>
                                    <p:set>
                                      <p:cBhvr>
                                        <p:cTn id="25" dur="1" fill="hold">
                                          <p:stCondLst>
                                            <p:cond delay="0"/>
                                          </p:stCondLst>
                                        </p:cTn>
                                        <p:tgtEl>
                                          <p:spTgt spid="51"/>
                                        </p:tgtEl>
                                        <p:attrNameLst>
                                          <p:attrName>style.visibility</p:attrName>
                                        </p:attrNameLst>
                                      </p:cBhvr>
                                      <p:to>
                                        <p:strVal val="visible"/>
                                      </p:to>
                                    </p:set>
                                    <p:animEffect transition="in" filter="fade">
                                      <p:cBhvr>
                                        <p:cTn id="26" dur="150"/>
                                        <p:tgtEl>
                                          <p:spTgt spid="51"/>
                                        </p:tgtEl>
                                      </p:cBhvr>
                                    </p:animEffect>
                                    <p:anim calcmode="lin" valueType="num">
                                      <p:cBhvr>
                                        <p:cTn id="27" dur="150" fill="hold"/>
                                        <p:tgtEl>
                                          <p:spTgt spid="51"/>
                                        </p:tgtEl>
                                        <p:attrNameLst>
                                          <p:attrName>ppt_x</p:attrName>
                                        </p:attrNameLst>
                                      </p:cBhvr>
                                      <p:tavLst>
                                        <p:tav tm="0">
                                          <p:val>
                                            <p:strVal val="#ppt_x"/>
                                          </p:val>
                                        </p:tav>
                                        <p:tav tm="100000">
                                          <p:val>
                                            <p:strVal val="#ppt_x"/>
                                          </p:val>
                                        </p:tav>
                                      </p:tavLst>
                                    </p:anim>
                                    <p:anim calcmode="lin" valueType="num">
                                      <p:cBhvr>
                                        <p:cTn id="28" dur="150" fill="hold"/>
                                        <p:tgtEl>
                                          <p:spTgt spid="51"/>
                                        </p:tgtEl>
                                        <p:attrNameLst>
                                          <p:attrName>ppt_y</p:attrName>
                                        </p:attrNameLst>
                                      </p:cBhvr>
                                      <p:tavLst>
                                        <p:tav tm="0">
                                          <p:val>
                                            <p:strVal val="#ppt_y-.1"/>
                                          </p:val>
                                        </p:tav>
                                        <p:tav tm="100000">
                                          <p:val>
                                            <p:strVal val="#ppt_y"/>
                                          </p:val>
                                        </p:tav>
                                      </p:tavLst>
                                    </p:anim>
                                  </p:childTnLst>
                                </p:cTn>
                              </p:par>
                              <p:par>
                                <p:cTn id="29" presetID="10" presetClass="entr" presetSubtype="0" fill="hold" nodeType="withEffect">
                                  <p:stCondLst>
                                    <p:cond delay="0"/>
                                  </p:stCondLst>
                                  <p:childTnLst>
                                    <p:set>
                                      <p:cBhvr>
                                        <p:cTn id="30" dur="1" fill="hold">
                                          <p:stCondLst>
                                            <p:cond delay="0"/>
                                          </p:stCondLst>
                                        </p:cTn>
                                        <p:tgtEl>
                                          <p:spTgt spid="52"/>
                                        </p:tgtEl>
                                        <p:attrNameLst>
                                          <p:attrName>style.visibility</p:attrName>
                                        </p:attrNameLst>
                                      </p:cBhvr>
                                      <p:to>
                                        <p:strVal val="visible"/>
                                      </p:to>
                                    </p:set>
                                    <p:animEffect transition="in" filter="fade">
                                      <p:cBhvr>
                                        <p:cTn id="31" dur="150"/>
                                        <p:tgtEl>
                                          <p:spTgt spid="52"/>
                                        </p:tgtEl>
                                      </p:cBhvr>
                                    </p:animEffect>
                                  </p:childTnLst>
                                </p:cTn>
                              </p:par>
                            </p:childTnLst>
                          </p:cTn>
                        </p:par>
                        <p:par>
                          <p:cTn id="32" fill="hold">
                            <p:stCondLst>
                              <p:cond delay="300"/>
                            </p:stCondLst>
                            <p:childTnLst>
                              <p:par>
                                <p:cTn id="33" presetID="42" presetClass="entr" presetSubtype="0" fill="hold" grpId="0" nodeType="afterEffect">
                                  <p:stCondLst>
                                    <p:cond delay="0"/>
                                  </p:stCondLst>
                                  <p:childTnLst>
                                    <p:set>
                                      <p:cBhvr>
                                        <p:cTn id="34" dur="1" fill="hold">
                                          <p:stCondLst>
                                            <p:cond delay="0"/>
                                          </p:stCondLst>
                                        </p:cTn>
                                        <p:tgtEl>
                                          <p:spTgt spid="49"/>
                                        </p:tgtEl>
                                        <p:attrNameLst>
                                          <p:attrName>style.visibility</p:attrName>
                                        </p:attrNameLst>
                                      </p:cBhvr>
                                      <p:to>
                                        <p:strVal val="visible"/>
                                      </p:to>
                                    </p:set>
                                    <p:animEffect transition="in" filter="fade">
                                      <p:cBhvr>
                                        <p:cTn id="35" dur="150"/>
                                        <p:tgtEl>
                                          <p:spTgt spid="49"/>
                                        </p:tgtEl>
                                      </p:cBhvr>
                                    </p:animEffect>
                                    <p:anim calcmode="lin" valueType="num">
                                      <p:cBhvr>
                                        <p:cTn id="36" dur="150" fill="hold"/>
                                        <p:tgtEl>
                                          <p:spTgt spid="49"/>
                                        </p:tgtEl>
                                        <p:attrNameLst>
                                          <p:attrName>ppt_x</p:attrName>
                                        </p:attrNameLst>
                                      </p:cBhvr>
                                      <p:tavLst>
                                        <p:tav tm="0">
                                          <p:val>
                                            <p:strVal val="#ppt_x"/>
                                          </p:val>
                                        </p:tav>
                                        <p:tav tm="100000">
                                          <p:val>
                                            <p:strVal val="#ppt_x"/>
                                          </p:val>
                                        </p:tav>
                                      </p:tavLst>
                                    </p:anim>
                                    <p:anim calcmode="lin" valueType="num">
                                      <p:cBhvr>
                                        <p:cTn id="37" dur="150" fill="hold"/>
                                        <p:tgtEl>
                                          <p:spTgt spid="49"/>
                                        </p:tgtEl>
                                        <p:attrNameLst>
                                          <p:attrName>ppt_y</p:attrName>
                                        </p:attrNameLst>
                                      </p:cBhvr>
                                      <p:tavLst>
                                        <p:tav tm="0">
                                          <p:val>
                                            <p:strVal val="#ppt_y+.1"/>
                                          </p:val>
                                        </p:tav>
                                        <p:tav tm="100000">
                                          <p:val>
                                            <p:strVal val="#ppt_y"/>
                                          </p:val>
                                        </p:tav>
                                      </p:tavLst>
                                    </p:anim>
                                  </p:childTnLst>
                                </p:cTn>
                              </p:par>
                              <p:par>
                                <p:cTn id="38" presetID="10" presetClass="entr" presetSubtype="0" fill="hold" nodeType="withEffect">
                                  <p:stCondLst>
                                    <p:cond delay="0"/>
                                  </p:stCondLst>
                                  <p:childTnLst>
                                    <p:set>
                                      <p:cBhvr>
                                        <p:cTn id="39" dur="1" fill="hold">
                                          <p:stCondLst>
                                            <p:cond delay="0"/>
                                          </p:stCondLst>
                                        </p:cTn>
                                        <p:tgtEl>
                                          <p:spTgt spid="50"/>
                                        </p:tgtEl>
                                        <p:attrNameLst>
                                          <p:attrName>style.visibility</p:attrName>
                                        </p:attrNameLst>
                                      </p:cBhvr>
                                      <p:to>
                                        <p:strVal val="visible"/>
                                      </p:to>
                                    </p:set>
                                    <p:animEffect transition="in" filter="fade">
                                      <p:cBhvr>
                                        <p:cTn id="40" dur="150"/>
                                        <p:tgtEl>
                                          <p:spTgt spid="50"/>
                                        </p:tgtEl>
                                      </p:cBhvr>
                                    </p:animEffect>
                                  </p:childTnLst>
                                </p:cTn>
                              </p:par>
                              <p:par>
                                <p:cTn id="41" presetID="47" presetClass="entr" presetSubtype="0" fill="hold" grpId="0" nodeType="withEffect">
                                  <p:stCondLst>
                                    <p:cond delay="0"/>
                                  </p:stCondLst>
                                  <p:childTnLst>
                                    <p:set>
                                      <p:cBhvr>
                                        <p:cTn id="42" dur="1" fill="hold">
                                          <p:stCondLst>
                                            <p:cond delay="0"/>
                                          </p:stCondLst>
                                        </p:cTn>
                                        <p:tgtEl>
                                          <p:spTgt spid="56"/>
                                        </p:tgtEl>
                                        <p:attrNameLst>
                                          <p:attrName>style.visibility</p:attrName>
                                        </p:attrNameLst>
                                      </p:cBhvr>
                                      <p:to>
                                        <p:strVal val="visible"/>
                                      </p:to>
                                    </p:set>
                                    <p:animEffect transition="in" filter="fade">
                                      <p:cBhvr>
                                        <p:cTn id="43" dur="150"/>
                                        <p:tgtEl>
                                          <p:spTgt spid="56"/>
                                        </p:tgtEl>
                                      </p:cBhvr>
                                    </p:animEffect>
                                    <p:anim calcmode="lin" valueType="num">
                                      <p:cBhvr>
                                        <p:cTn id="44" dur="150" fill="hold"/>
                                        <p:tgtEl>
                                          <p:spTgt spid="56"/>
                                        </p:tgtEl>
                                        <p:attrNameLst>
                                          <p:attrName>ppt_x</p:attrName>
                                        </p:attrNameLst>
                                      </p:cBhvr>
                                      <p:tavLst>
                                        <p:tav tm="0">
                                          <p:val>
                                            <p:strVal val="#ppt_x"/>
                                          </p:val>
                                        </p:tav>
                                        <p:tav tm="100000">
                                          <p:val>
                                            <p:strVal val="#ppt_x"/>
                                          </p:val>
                                        </p:tav>
                                      </p:tavLst>
                                    </p:anim>
                                    <p:anim calcmode="lin" valueType="num">
                                      <p:cBhvr>
                                        <p:cTn id="45" dur="150" fill="hold"/>
                                        <p:tgtEl>
                                          <p:spTgt spid="56"/>
                                        </p:tgtEl>
                                        <p:attrNameLst>
                                          <p:attrName>ppt_y</p:attrName>
                                        </p:attrNameLst>
                                      </p:cBhvr>
                                      <p:tavLst>
                                        <p:tav tm="0">
                                          <p:val>
                                            <p:strVal val="#ppt_y-.1"/>
                                          </p:val>
                                        </p:tav>
                                        <p:tav tm="100000">
                                          <p:val>
                                            <p:strVal val="#ppt_y"/>
                                          </p:val>
                                        </p:tav>
                                      </p:tavLst>
                                    </p:anim>
                                  </p:childTnLst>
                                </p:cTn>
                              </p:par>
                            </p:childTnLst>
                          </p:cTn>
                        </p:par>
                        <p:par>
                          <p:cTn id="46" fill="hold">
                            <p:stCondLst>
                              <p:cond delay="450"/>
                            </p:stCondLst>
                            <p:childTnLst>
                              <p:par>
                                <p:cTn id="47" presetID="47" presetClass="entr" presetSubtype="0" fill="hold" grpId="0" nodeType="afterEffect">
                                  <p:stCondLst>
                                    <p:cond delay="0"/>
                                  </p:stCondLst>
                                  <p:childTnLst>
                                    <p:set>
                                      <p:cBhvr>
                                        <p:cTn id="48" dur="1" fill="hold">
                                          <p:stCondLst>
                                            <p:cond delay="0"/>
                                          </p:stCondLst>
                                        </p:cTn>
                                        <p:tgtEl>
                                          <p:spTgt spid="47"/>
                                        </p:tgtEl>
                                        <p:attrNameLst>
                                          <p:attrName>style.visibility</p:attrName>
                                        </p:attrNameLst>
                                      </p:cBhvr>
                                      <p:to>
                                        <p:strVal val="visible"/>
                                      </p:to>
                                    </p:set>
                                    <p:animEffect transition="in" filter="fade">
                                      <p:cBhvr>
                                        <p:cTn id="49" dur="250"/>
                                        <p:tgtEl>
                                          <p:spTgt spid="47"/>
                                        </p:tgtEl>
                                      </p:cBhvr>
                                    </p:animEffect>
                                    <p:anim calcmode="lin" valueType="num">
                                      <p:cBhvr>
                                        <p:cTn id="50" dur="250" fill="hold"/>
                                        <p:tgtEl>
                                          <p:spTgt spid="47"/>
                                        </p:tgtEl>
                                        <p:attrNameLst>
                                          <p:attrName>ppt_x</p:attrName>
                                        </p:attrNameLst>
                                      </p:cBhvr>
                                      <p:tavLst>
                                        <p:tav tm="0">
                                          <p:val>
                                            <p:strVal val="#ppt_x"/>
                                          </p:val>
                                        </p:tav>
                                        <p:tav tm="100000">
                                          <p:val>
                                            <p:strVal val="#ppt_x"/>
                                          </p:val>
                                        </p:tav>
                                      </p:tavLst>
                                    </p:anim>
                                    <p:anim calcmode="lin" valueType="num">
                                      <p:cBhvr>
                                        <p:cTn id="51" dur="250" fill="hold"/>
                                        <p:tgtEl>
                                          <p:spTgt spid="47"/>
                                        </p:tgtEl>
                                        <p:attrNameLst>
                                          <p:attrName>ppt_y</p:attrName>
                                        </p:attrNameLst>
                                      </p:cBhvr>
                                      <p:tavLst>
                                        <p:tav tm="0">
                                          <p:val>
                                            <p:strVal val="#ppt_y-.1"/>
                                          </p:val>
                                        </p:tav>
                                        <p:tav tm="100000">
                                          <p:val>
                                            <p:strVal val="#ppt_y"/>
                                          </p:val>
                                        </p:tav>
                                      </p:tavLst>
                                    </p:anim>
                                  </p:childTnLst>
                                </p:cTn>
                              </p:par>
                              <p:par>
                                <p:cTn id="52" presetID="10" presetClass="entr" presetSubtype="0" fill="hold" nodeType="withEffect">
                                  <p:stCondLst>
                                    <p:cond delay="0"/>
                                  </p:stCondLst>
                                  <p:childTnLst>
                                    <p:set>
                                      <p:cBhvr>
                                        <p:cTn id="53" dur="1" fill="hold">
                                          <p:stCondLst>
                                            <p:cond delay="0"/>
                                          </p:stCondLst>
                                        </p:cTn>
                                        <p:tgtEl>
                                          <p:spTgt spid="48"/>
                                        </p:tgtEl>
                                        <p:attrNameLst>
                                          <p:attrName>style.visibility</p:attrName>
                                        </p:attrNameLst>
                                      </p:cBhvr>
                                      <p:to>
                                        <p:strVal val="visible"/>
                                      </p:to>
                                    </p:set>
                                    <p:animEffect transition="in" filter="fade">
                                      <p:cBhvr>
                                        <p:cTn id="54" dur="250"/>
                                        <p:tgtEl>
                                          <p:spTgt spid="48"/>
                                        </p:tgtEl>
                                      </p:cBhvr>
                                    </p:animEffect>
                                  </p:childTnLst>
                                </p:cTn>
                              </p:par>
                              <p:par>
                                <p:cTn id="55" presetID="42" presetClass="entr" presetSubtype="0" fill="hold" grpId="0" nodeType="withEffect">
                                  <p:stCondLst>
                                    <p:cond delay="0"/>
                                  </p:stCondLst>
                                  <p:childTnLst>
                                    <p:set>
                                      <p:cBhvr>
                                        <p:cTn id="56" dur="1" fill="hold">
                                          <p:stCondLst>
                                            <p:cond delay="0"/>
                                          </p:stCondLst>
                                        </p:cTn>
                                        <p:tgtEl>
                                          <p:spTgt spid="57"/>
                                        </p:tgtEl>
                                        <p:attrNameLst>
                                          <p:attrName>style.visibility</p:attrName>
                                        </p:attrNameLst>
                                      </p:cBhvr>
                                      <p:to>
                                        <p:strVal val="visible"/>
                                      </p:to>
                                    </p:set>
                                    <p:animEffect transition="in" filter="fade">
                                      <p:cBhvr>
                                        <p:cTn id="57" dur="250"/>
                                        <p:tgtEl>
                                          <p:spTgt spid="57"/>
                                        </p:tgtEl>
                                      </p:cBhvr>
                                    </p:animEffect>
                                    <p:anim calcmode="lin" valueType="num">
                                      <p:cBhvr>
                                        <p:cTn id="58" dur="250" fill="hold"/>
                                        <p:tgtEl>
                                          <p:spTgt spid="57"/>
                                        </p:tgtEl>
                                        <p:attrNameLst>
                                          <p:attrName>ppt_x</p:attrName>
                                        </p:attrNameLst>
                                      </p:cBhvr>
                                      <p:tavLst>
                                        <p:tav tm="0">
                                          <p:val>
                                            <p:strVal val="#ppt_x"/>
                                          </p:val>
                                        </p:tav>
                                        <p:tav tm="100000">
                                          <p:val>
                                            <p:strVal val="#ppt_x"/>
                                          </p:val>
                                        </p:tav>
                                      </p:tavLst>
                                    </p:anim>
                                    <p:anim calcmode="lin" valueType="num">
                                      <p:cBhvr>
                                        <p:cTn id="59" dur="250" fill="hold"/>
                                        <p:tgtEl>
                                          <p:spTgt spid="57"/>
                                        </p:tgtEl>
                                        <p:attrNameLst>
                                          <p:attrName>ppt_y</p:attrName>
                                        </p:attrNameLst>
                                      </p:cBhvr>
                                      <p:tavLst>
                                        <p:tav tm="0">
                                          <p:val>
                                            <p:strVal val="#ppt_y+.1"/>
                                          </p:val>
                                        </p:tav>
                                        <p:tav tm="100000">
                                          <p:val>
                                            <p:strVal val="#ppt_y"/>
                                          </p:val>
                                        </p:tav>
                                      </p:tavLst>
                                    </p:anim>
                                  </p:childTnLst>
                                </p:cTn>
                              </p:par>
                            </p:childTnLst>
                          </p:cTn>
                        </p:par>
                        <p:par>
                          <p:cTn id="60" fill="hold">
                            <p:stCondLst>
                              <p:cond delay="700"/>
                            </p:stCondLst>
                            <p:childTnLst>
                              <p:par>
                                <p:cTn id="61" presetID="47" presetClass="entr" presetSubtype="0" fill="hold" grpId="0" nodeType="afterEffect">
                                  <p:stCondLst>
                                    <p:cond delay="0"/>
                                  </p:stCondLst>
                                  <p:childTnLst>
                                    <p:set>
                                      <p:cBhvr>
                                        <p:cTn id="62" dur="1" fill="hold">
                                          <p:stCondLst>
                                            <p:cond delay="0"/>
                                          </p:stCondLst>
                                        </p:cTn>
                                        <p:tgtEl>
                                          <p:spTgt spid="42"/>
                                        </p:tgtEl>
                                        <p:attrNameLst>
                                          <p:attrName>style.visibility</p:attrName>
                                        </p:attrNameLst>
                                      </p:cBhvr>
                                      <p:to>
                                        <p:strVal val="visible"/>
                                      </p:to>
                                    </p:set>
                                    <p:animEffect transition="in" filter="fade">
                                      <p:cBhvr>
                                        <p:cTn id="63" dur="250"/>
                                        <p:tgtEl>
                                          <p:spTgt spid="42"/>
                                        </p:tgtEl>
                                      </p:cBhvr>
                                    </p:animEffect>
                                    <p:anim calcmode="lin" valueType="num">
                                      <p:cBhvr>
                                        <p:cTn id="64" dur="250" fill="hold"/>
                                        <p:tgtEl>
                                          <p:spTgt spid="42"/>
                                        </p:tgtEl>
                                        <p:attrNameLst>
                                          <p:attrName>ppt_x</p:attrName>
                                        </p:attrNameLst>
                                      </p:cBhvr>
                                      <p:tavLst>
                                        <p:tav tm="0">
                                          <p:val>
                                            <p:strVal val="#ppt_x"/>
                                          </p:val>
                                        </p:tav>
                                        <p:tav tm="100000">
                                          <p:val>
                                            <p:strVal val="#ppt_x"/>
                                          </p:val>
                                        </p:tav>
                                      </p:tavLst>
                                    </p:anim>
                                    <p:anim calcmode="lin" valueType="num">
                                      <p:cBhvr>
                                        <p:cTn id="65" dur="250" fill="hold"/>
                                        <p:tgtEl>
                                          <p:spTgt spid="42"/>
                                        </p:tgtEl>
                                        <p:attrNameLst>
                                          <p:attrName>ppt_y</p:attrName>
                                        </p:attrNameLst>
                                      </p:cBhvr>
                                      <p:tavLst>
                                        <p:tav tm="0">
                                          <p:val>
                                            <p:strVal val="#ppt_y-.1"/>
                                          </p:val>
                                        </p:tav>
                                        <p:tav tm="100000">
                                          <p:val>
                                            <p:strVal val="#ppt_y"/>
                                          </p:val>
                                        </p:tav>
                                      </p:tavLst>
                                    </p:anim>
                                  </p:childTnLst>
                                </p:cTn>
                              </p:par>
                              <p:par>
                                <p:cTn id="66" presetID="10" presetClass="entr" presetSubtype="0" fill="hold" nodeType="withEffect">
                                  <p:stCondLst>
                                    <p:cond delay="0"/>
                                  </p:stCondLst>
                                  <p:childTnLst>
                                    <p:set>
                                      <p:cBhvr>
                                        <p:cTn id="67" dur="1" fill="hold">
                                          <p:stCondLst>
                                            <p:cond delay="0"/>
                                          </p:stCondLst>
                                        </p:cTn>
                                        <p:tgtEl>
                                          <p:spTgt spid="43"/>
                                        </p:tgtEl>
                                        <p:attrNameLst>
                                          <p:attrName>style.visibility</p:attrName>
                                        </p:attrNameLst>
                                      </p:cBhvr>
                                      <p:to>
                                        <p:strVal val="visible"/>
                                      </p:to>
                                    </p:set>
                                    <p:animEffect transition="in" filter="fade">
                                      <p:cBhvr>
                                        <p:cTn id="68" dur="250"/>
                                        <p:tgtEl>
                                          <p:spTgt spid="43"/>
                                        </p:tgtEl>
                                      </p:cBhvr>
                                    </p:animEffect>
                                  </p:childTnLst>
                                </p:cTn>
                              </p:par>
                              <p:par>
                                <p:cTn id="69" presetID="42" presetClass="entr" presetSubtype="0" fill="hold" grpId="0" nodeType="withEffect">
                                  <p:stCondLst>
                                    <p:cond delay="0"/>
                                  </p:stCondLst>
                                  <p:childTnLst>
                                    <p:set>
                                      <p:cBhvr>
                                        <p:cTn id="70" dur="1" fill="hold">
                                          <p:stCondLst>
                                            <p:cond delay="0"/>
                                          </p:stCondLst>
                                        </p:cTn>
                                        <p:tgtEl>
                                          <p:spTgt spid="58"/>
                                        </p:tgtEl>
                                        <p:attrNameLst>
                                          <p:attrName>style.visibility</p:attrName>
                                        </p:attrNameLst>
                                      </p:cBhvr>
                                      <p:to>
                                        <p:strVal val="visible"/>
                                      </p:to>
                                    </p:set>
                                    <p:animEffect transition="in" filter="fade">
                                      <p:cBhvr>
                                        <p:cTn id="71" dur="250"/>
                                        <p:tgtEl>
                                          <p:spTgt spid="58"/>
                                        </p:tgtEl>
                                      </p:cBhvr>
                                    </p:animEffect>
                                    <p:anim calcmode="lin" valueType="num">
                                      <p:cBhvr>
                                        <p:cTn id="72" dur="250" fill="hold"/>
                                        <p:tgtEl>
                                          <p:spTgt spid="58"/>
                                        </p:tgtEl>
                                        <p:attrNameLst>
                                          <p:attrName>ppt_x</p:attrName>
                                        </p:attrNameLst>
                                      </p:cBhvr>
                                      <p:tavLst>
                                        <p:tav tm="0">
                                          <p:val>
                                            <p:strVal val="#ppt_x"/>
                                          </p:val>
                                        </p:tav>
                                        <p:tav tm="100000">
                                          <p:val>
                                            <p:strVal val="#ppt_x"/>
                                          </p:val>
                                        </p:tav>
                                      </p:tavLst>
                                    </p:anim>
                                    <p:anim calcmode="lin" valueType="num">
                                      <p:cBhvr>
                                        <p:cTn id="73" dur="250" fill="hold"/>
                                        <p:tgtEl>
                                          <p:spTgt spid="58"/>
                                        </p:tgtEl>
                                        <p:attrNameLst>
                                          <p:attrName>ppt_y</p:attrName>
                                        </p:attrNameLst>
                                      </p:cBhvr>
                                      <p:tavLst>
                                        <p:tav tm="0">
                                          <p:val>
                                            <p:strVal val="#ppt_y+.1"/>
                                          </p:val>
                                        </p:tav>
                                        <p:tav tm="100000">
                                          <p:val>
                                            <p:strVal val="#ppt_y"/>
                                          </p:val>
                                        </p:tav>
                                      </p:tavLst>
                                    </p:anim>
                                  </p:childTnLst>
                                </p:cTn>
                              </p:par>
                            </p:childTnLst>
                          </p:cTn>
                        </p:par>
                        <p:par>
                          <p:cTn id="74" fill="hold">
                            <p:stCondLst>
                              <p:cond delay="950"/>
                            </p:stCondLst>
                            <p:childTnLst>
                              <p:par>
                                <p:cTn id="75" presetID="42" presetClass="entr" presetSubtype="0" fill="hold" grpId="0" nodeType="afterEffect">
                                  <p:stCondLst>
                                    <p:cond delay="0"/>
                                  </p:stCondLst>
                                  <p:childTnLst>
                                    <p:set>
                                      <p:cBhvr>
                                        <p:cTn id="76" dur="1" fill="hold">
                                          <p:stCondLst>
                                            <p:cond delay="0"/>
                                          </p:stCondLst>
                                        </p:cTn>
                                        <p:tgtEl>
                                          <p:spTgt spid="59"/>
                                        </p:tgtEl>
                                        <p:attrNameLst>
                                          <p:attrName>style.visibility</p:attrName>
                                        </p:attrNameLst>
                                      </p:cBhvr>
                                      <p:to>
                                        <p:strVal val="visible"/>
                                      </p:to>
                                    </p:set>
                                    <p:animEffect transition="in" filter="fade">
                                      <p:cBhvr>
                                        <p:cTn id="77" dur="400"/>
                                        <p:tgtEl>
                                          <p:spTgt spid="59"/>
                                        </p:tgtEl>
                                      </p:cBhvr>
                                    </p:animEffect>
                                    <p:anim calcmode="lin" valueType="num">
                                      <p:cBhvr>
                                        <p:cTn id="78" dur="400" fill="hold"/>
                                        <p:tgtEl>
                                          <p:spTgt spid="59"/>
                                        </p:tgtEl>
                                        <p:attrNameLst>
                                          <p:attrName>ppt_x</p:attrName>
                                        </p:attrNameLst>
                                      </p:cBhvr>
                                      <p:tavLst>
                                        <p:tav tm="0">
                                          <p:val>
                                            <p:strVal val="#ppt_x"/>
                                          </p:val>
                                        </p:tav>
                                        <p:tav tm="100000">
                                          <p:val>
                                            <p:strVal val="#ppt_x"/>
                                          </p:val>
                                        </p:tav>
                                      </p:tavLst>
                                    </p:anim>
                                    <p:anim calcmode="lin" valueType="num">
                                      <p:cBhvr>
                                        <p:cTn id="79" dur="400" fill="hold"/>
                                        <p:tgtEl>
                                          <p:spTgt spid="59"/>
                                        </p:tgtEl>
                                        <p:attrNameLst>
                                          <p:attrName>ppt_y</p:attrName>
                                        </p:attrNameLst>
                                      </p:cBhvr>
                                      <p:tavLst>
                                        <p:tav tm="0">
                                          <p:val>
                                            <p:strVal val="#ppt_y+.1"/>
                                          </p:val>
                                        </p:tav>
                                        <p:tav tm="100000">
                                          <p:val>
                                            <p:strVal val="#ppt_y"/>
                                          </p:val>
                                        </p:tav>
                                      </p:tavLst>
                                    </p:anim>
                                  </p:childTnLst>
                                </p:cTn>
                              </p:par>
                              <p:par>
                                <p:cTn id="80" presetID="10" presetClass="entr" presetSubtype="0" fill="hold" nodeType="withEffect">
                                  <p:stCondLst>
                                    <p:cond delay="0"/>
                                  </p:stCondLst>
                                  <p:childTnLst>
                                    <p:set>
                                      <p:cBhvr>
                                        <p:cTn id="81" dur="1" fill="hold">
                                          <p:stCondLst>
                                            <p:cond delay="0"/>
                                          </p:stCondLst>
                                        </p:cTn>
                                        <p:tgtEl>
                                          <p:spTgt spid="45"/>
                                        </p:tgtEl>
                                        <p:attrNameLst>
                                          <p:attrName>style.visibility</p:attrName>
                                        </p:attrNameLst>
                                      </p:cBhvr>
                                      <p:to>
                                        <p:strVal val="visible"/>
                                      </p:to>
                                    </p:set>
                                    <p:animEffect transition="in" filter="fade">
                                      <p:cBhvr>
                                        <p:cTn id="82" dur="400"/>
                                        <p:tgtEl>
                                          <p:spTgt spid="45"/>
                                        </p:tgtEl>
                                      </p:cBhvr>
                                    </p:animEffect>
                                  </p:childTnLst>
                                </p:cTn>
                              </p:par>
                              <p:par>
                                <p:cTn id="83" presetID="42" presetClass="entr" presetSubtype="0" fill="hold" grpId="0" nodeType="withEffect">
                                  <p:stCondLst>
                                    <p:cond delay="0"/>
                                  </p:stCondLst>
                                  <p:childTnLst>
                                    <p:set>
                                      <p:cBhvr>
                                        <p:cTn id="84" dur="1" fill="hold">
                                          <p:stCondLst>
                                            <p:cond delay="0"/>
                                          </p:stCondLst>
                                        </p:cTn>
                                        <p:tgtEl>
                                          <p:spTgt spid="46"/>
                                        </p:tgtEl>
                                        <p:attrNameLst>
                                          <p:attrName>style.visibility</p:attrName>
                                        </p:attrNameLst>
                                      </p:cBhvr>
                                      <p:to>
                                        <p:strVal val="visible"/>
                                      </p:to>
                                    </p:set>
                                    <p:animEffect transition="in" filter="fade">
                                      <p:cBhvr>
                                        <p:cTn id="85" dur="400"/>
                                        <p:tgtEl>
                                          <p:spTgt spid="46"/>
                                        </p:tgtEl>
                                      </p:cBhvr>
                                    </p:animEffect>
                                    <p:anim calcmode="lin" valueType="num">
                                      <p:cBhvr>
                                        <p:cTn id="86" dur="400" fill="hold"/>
                                        <p:tgtEl>
                                          <p:spTgt spid="46"/>
                                        </p:tgtEl>
                                        <p:attrNameLst>
                                          <p:attrName>ppt_x</p:attrName>
                                        </p:attrNameLst>
                                      </p:cBhvr>
                                      <p:tavLst>
                                        <p:tav tm="0">
                                          <p:val>
                                            <p:strVal val="#ppt_x"/>
                                          </p:val>
                                        </p:tav>
                                        <p:tav tm="100000">
                                          <p:val>
                                            <p:strVal val="#ppt_x"/>
                                          </p:val>
                                        </p:tav>
                                      </p:tavLst>
                                    </p:anim>
                                    <p:anim calcmode="lin" valueType="num">
                                      <p:cBhvr>
                                        <p:cTn id="87" dur="400" fill="hold"/>
                                        <p:tgtEl>
                                          <p:spTgt spid="46"/>
                                        </p:tgtEl>
                                        <p:attrNameLst>
                                          <p:attrName>ppt_y</p:attrName>
                                        </p:attrNameLst>
                                      </p:cBhvr>
                                      <p:tavLst>
                                        <p:tav tm="0">
                                          <p:val>
                                            <p:strVal val="#ppt_y+.1"/>
                                          </p:val>
                                        </p:tav>
                                        <p:tav tm="100000">
                                          <p:val>
                                            <p:strVal val="#ppt_y"/>
                                          </p:val>
                                        </p:tav>
                                      </p:tavLst>
                                    </p:anim>
                                  </p:childTnLst>
                                </p:cTn>
                              </p:par>
                            </p:childTnLst>
                          </p:cTn>
                        </p:par>
                        <p:par>
                          <p:cTn id="88" fill="hold">
                            <p:stCondLst>
                              <p:cond delay="1350"/>
                            </p:stCondLst>
                            <p:childTnLst>
                              <p:par>
                                <p:cTn id="89" presetID="47" presetClass="entr" presetSubtype="0" fill="hold" grpId="0" nodeType="afterEffect">
                                  <p:stCondLst>
                                    <p:cond delay="0"/>
                                  </p:stCondLst>
                                  <p:childTnLst>
                                    <p:set>
                                      <p:cBhvr>
                                        <p:cTn id="90" dur="1" fill="hold">
                                          <p:stCondLst>
                                            <p:cond delay="0"/>
                                          </p:stCondLst>
                                        </p:cTn>
                                        <p:tgtEl>
                                          <p:spTgt spid="55"/>
                                        </p:tgtEl>
                                        <p:attrNameLst>
                                          <p:attrName>style.visibility</p:attrName>
                                        </p:attrNameLst>
                                      </p:cBhvr>
                                      <p:to>
                                        <p:strVal val="visible"/>
                                      </p:to>
                                    </p:set>
                                    <p:animEffect transition="in" filter="fade">
                                      <p:cBhvr>
                                        <p:cTn id="91" dur="500"/>
                                        <p:tgtEl>
                                          <p:spTgt spid="55"/>
                                        </p:tgtEl>
                                      </p:cBhvr>
                                    </p:animEffect>
                                    <p:anim calcmode="lin" valueType="num">
                                      <p:cBhvr>
                                        <p:cTn id="92" dur="500" fill="hold"/>
                                        <p:tgtEl>
                                          <p:spTgt spid="55"/>
                                        </p:tgtEl>
                                        <p:attrNameLst>
                                          <p:attrName>ppt_x</p:attrName>
                                        </p:attrNameLst>
                                      </p:cBhvr>
                                      <p:tavLst>
                                        <p:tav tm="0">
                                          <p:val>
                                            <p:strVal val="#ppt_x"/>
                                          </p:val>
                                        </p:tav>
                                        <p:tav tm="100000">
                                          <p:val>
                                            <p:strVal val="#ppt_x"/>
                                          </p:val>
                                        </p:tav>
                                      </p:tavLst>
                                    </p:anim>
                                    <p:anim calcmode="lin" valueType="num">
                                      <p:cBhvr>
                                        <p:cTn id="93" dur="500" fill="hold"/>
                                        <p:tgtEl>
                                          <p:spTgt spid="55"/>
                                        </p:tgtEl>
                                        <p:attrNameLst>
                                          <p:attrName>ppt_y</p:attrName>
                                        </p:attrNameLst>
                                      </p:cBhvr>
                                      <p:tavLst>
                                        <p:tav tm="0">
                                          <p:val>
                                            <p:strVal val="#ppt_y-.1"/>
                                          </p:val>
                                        </p:tav>
                                        <p:tav tm="100000">
                                          <p:val>
                                            <p:strVal val="#ppt_y"/>
                                          </p:val>
                                        </p:tav>
                                      </p:tavLst>
                                    </p:anim>
                                  </p:childTnLst>
                                </p:cTn>
                              </p:par>
                              <p:par>
                                <p:cTn id="94" presetID="10" presetClass="entr" presetSubtype="0" fill="hold" nodeType="withEffect">
                                  <p:stCondLst>
                                    <p:cond delay="0"/>
                                  </p:stCondLst>
                                  <p:childTnLst>
                                    <p:set>
                                      <p:cBhvr>
                                        <p:cTn id="95" dur="1" fill="hold">
                                          <p:stCondLst>
                                            <p:cond delay="0"/>
                                          </p:stCondLst>
                                        </p:cTn>
                                        <p:tgtEl>
                                          <p:spTgt spid="44"/>
                                        </p:tgtEl>
                                        <p:attrNameLst>
                                          <p:attrName>style.visibility</p:attrName>
                                        </p:attrNameLst>
                                      </p:cBhvr>
                                      <p:to>
                                        <p:strVal val="visible"/>
                                      </p:to>
                                    </p:set>
                                    <p:animEffect transition="in" filter="fade">
                                      <p:cBhvr>
                                        <p:cTn id="96" dur="500"/>
                                        <p:tgtEl>
                                          <p:spTgt spid="44"/>
                                        </p:tgtEl>
                                      </p:cBhvr>
                                    </p:animEffect>
                                  </p:childTnLst>
                                </p:cTn>
                              </p:par>
                              <p:par>
                                <p:cTn id="97" presetID="42" presetClass="entr" presetSubtype="0" fill="hold" grpId="0" nodeType="withEffect">
                                  <p:stCondLst>
                                    <p:cond delay="0"/>
                                  </p:stCondLst>
                                  <p:childTnLst>
                                    <p:set>
                                      <p:cBhvr>
                                        <p:cTn id="98" dur="1" fill="hold">
                                          <p:stCondLst>
                                            <p:cond delay="0"/>
                                          </p:stCondLst>
                                        </p:cTn>
                                        <p:tgtEl>
                                          <p:spTgt spid="60"/>
                                        </p:tgtEl>
                                        <p:attrNameLst>
                                          <p:attrName>style.visibility</p:attrName>
                                        </p:attrNameLst>
                                      </p:cBhvr>
                                      <p:to>
                                        <p:strVal val="visible"/>
                                      </p:to>
                                    </p:set>
                                    <p:animEffect transition="in" filter="fade">
                                      <p:cBhvr>
                                        <p:cTn id="99" dur="500"/>
                                        <p:tgtEl>
                                          <p:spTgt spid="60"/>
                                        </p:tgtEl>
                                      </p:cBhvr>
                                    </p:animEffect>
                                    <p:anim calcmode="lin" valueType="num">
                                      <p:cBhvr>
                                        <p:cTn id="100" dur="500" fill="hold"/>
                                        <p:tgtEl>
                                          <p:spTgt spid="60"/>
                                        </p:tgtEl>
                                        <p:attrNameLst>
                                          <p:attrName>ppt_x</p:attrName>
                                        </p:attrNameLst>
                                      </p:cBhvr>
                                      <p:tavLst>
                                        <p:tav tm="0">
                                          <p:val>
                                            <p:strVal val="#ppt_x"/>
                                          </p:val>
                                        </p:tav>
                                        <p:tav tm="100000">
                                          <p:val>
                                            <p:strVal val="#ppt_x"/>
                                          </p:val>
                                        </p:tav>
                                      </p:tavLst>
                                    </p:anim>
                                    <p:anim calcmode="lin" valueType="num">
                                      <p:cBhvr>
                                        <p:cTn id="101" dur="500" fill="hold"/>
                                        <p:tgtEl>
                                          <p:spTgt spid="60"/>
                                        </p:tgtEl>
                                        <p:attrNameLst>
                                          <p:attrName>ppt_y</p:attrName>
                                        </p:attrNameLst>
                                      </p:cBhvr>
                                      <p:tavLst>
                                        <p:tav tm="0">
                                          <p:val>
                                            <p:strVal val="#ppt_y+.1"/>
                                          </p:val>
                                        </p:tav>
                                        <p:tav tm="100000">
                                          <p:val>
                                            <p:strVal val="#ppt_y"/>
                                          </p:val>
                                        </p:tav>
                                      </p:tavLst>
                                    </p:anim>
                                  </p:childTnLst>
                                </p:cTn>
                              </p:par>
                            </p:childTnLst>
                          </p:cTn>
                        </p:par>
                        <p:par>
                          <p:cTn id="102" fill="hold">
                            <p:stCondLst>
                              <p:cond delay="1850"/>
                            </p:stCondLst>
                            <p:childTnLst>
                              <p:par>
                                <p:cTn id="103" presetID="47" presetClass="entr" presetSubtype="0" fill="hold" grpId="0" nodeType="afterEffect">
                                  <p:stCondLst>
                                    <p:cond delay="0"/>
                                  </p:stCondLst>
                                  <p:childTnLst>
                                    <p:set>
                                      <p:cBhvr>
                                        <p:cTn id="104" dur="1" fill="hold">
                                          <p:stCondLst>
                                            <p:cond delay="0"/>
                                          </p:stCondLst>
                                        </p:cTn>
                                        <p:tgtEl>
                                          <p:spTgt spid="61"/>
                                        </p:tgtEl>
                                        <p:attrNameLst>
                                          <p:attrName>style.visibility</p:attrName>
                                        </p:attrNameLst>
                                      </p:cBhvr>
                                      <p:to>
                                        <p:strVal val="visible"/>
                                      </p:to>
                                    </p:set>
                                    <p:animEffect transition="in" filter="fade">
                                      <p:cBhvr>
                                        <p:cTn id="105" dur="500"/>
                                        <p:tgtEl>
                                          <p:spTgt spid="61"/>
                                        </p:tgtEl>
                                      </p:cBhvr>
                                    </p:animEffect>
                                    <p:anim calcmode="lin" valueType="num">
                                      <p:cBhvr>
                                        <p:cTn id="106" dur="500" fill="hold"/>
                                        <p:tgtEl>
                                          <p:spTgt spid="61"/>
                                        </p:tgtEl>
                                        <p:attrNameLst>
                                          <p:attrName>ppt_x</p:attrName>
                                        </p:attrNameLst>
                                      </p:cBhvr>
                                      <p:tavLst>
                                        <p:tav tm="0">
                                          <p:val>
                                            <p:strVal val="#ppt_x"/>
                                          </p:val>
                                        </p:tav>
                                        <p:tav tm="100000">
                                          <p:val>
                                            <p:strVal val="#ppt_x"/>
                                          </p:val>
                                        </p:tav>
                                      </p:tavLst>
                                    </p:anim>
                                    <p:anim calcmode="lin" valueType="num">
                                      <p:cBhvr>
                                        <p:cTn id="107" dur="500" fill="hold"/>
                                        <p:tgtEl>
                                          <p:spTgt spid="61"/>
                                        </p:tgtEl>
                                        <p:attrNameLst>
                                          <p:attrName>ppt_y</p:attrName>
                                        </p:attrNameLst>
                                      </p:cBhvr>
                                      <p:tavLst>
                                        <p:tav tm="0">
                                          <p:val>
                                            <p:strVal val="#ppt_y-.1"/>
                                          </p:val>
                                        </p:tav>
                                        <p:tav tm="100000">
                                          <p:val>
                                            <p:strVal val="#ppt_y"/>
                                          </p:val>
                                        </p:tav>
                                      </p:tavLst>
                                    </p:anim>
                                  </p:childTnLst>
                                </p:cTn>
                              </p:par>
                              <p:par>
                                <p:cTn id="108" presetID="10" presetClass="entr" presetSubtype="0" fill="hold" nodeType="withEffect">
                                  <p:stCondLst>
                                    <p:cond delay="0"/>
                                  </p:stCondLst>
                                  <p:childTnLst>
                                    <p:set>
                                      <p:cBhvr>
                                        <p:cTn id="109" dur="1" fill="hold">
                                          <p:stCondLst>
                                            <p:cond delay="0"/>
                                          </p:stCondLst>
                                        </p:cTn>
                                        <p:tgtEl>
                                          <p:spTgt spid="40"/>
                                        </p:tgtEl>
                                        <p:attrNameLst>
                                          <p:attrName>style.visibility</p:attrName>
                                        </p:attrNameLst>
                                      </p:cBhvr>
                                      <p:to>
                                        <p:strVal val="visible"/>
                                      </p:to>
                                    </p:set>
                                    <p:animEffect transition="in" filter="fade">
                                      <p:cBhvr>
                                        <p:cTn id="110" dur="500"/>
                                        <p:tgtEl>
                                          <p:spTgt spid="40"/>
                                        </p:tgtEl>
                                      </p:cBhvr>
                                    </p:animEffect>
                                  </p:childTnLst>
                                </p:cTn>
                              </p:par>
                              <p:par>
                                <p:cTn id="111" presetID="42" presetClass="entr" presetSubtype="0" fill="hold" grpId="0" nodeType="withEffect">
                                  <p:stCondLst>
                                    <p:cond delay="0"/>
                                  </p:stCondLst>
                                  <p:childTnLst>
                                    <p:set>
                                      <p:cBhvr>
                                        <p:cTn id="112" dur="1" fill="hold">
                                          <p:stCondLst>
                                            <p:cond delay="0"/>
                                          </p:stCondLst>
                                        </p:cTn>
                                        <p:tgtEl>
                                          <p:spTgt spid="41"/>
                                        </p:tgtEl>
                                        <p:attrNameLst>
                                          <p:attrName>style.visibility</p:attrName>
                                        </p:attrNameLst>
                                      </p:cBhvr>
                                      <p:to>
                                        <p:strVal val="visible"/>
                                      </p:to>
                                    </p:set>
                                    <p:animEffect transition="in" filter="fade">
                                      <p:cBhvr>
                                        <p:cTn id="113" dur="500"/>
                                        <p:tgtEl>
                                          <p:spTgt spid="41"/>
                                        </p:tgtEl>
                                      </p:cBhvr>
                                    </p:animEffect>
                                    <p:anim calcmode="lin" valueType="num">
                                      <p:cBhvr>
                                        <p:cTn id="114" dur="500" fill="hold"/>
                                        <p:tgtEl>
                                          <p:spTgt spid="41"/>
                                        </p:tgtEl>
                                        <p:attrNameLst>
                                          <p:attrName>ppt_x</p:attrName>
                                        </p:attrNameLst>
                                      </p:cBhvr>
                                      <p:tavLst>
                                        <p:tav tm="0">
                                          <p:val>
                                            <p:strVal val="#ppt_x"/>
                                          </p:val>
                                        </p:tav>
                                        <p:tav tm="100000">
                                          <p:val>
                                            <p:strVal val="#ppt_x"/>
                                          </p:val>
                                        </p:tav>
                                      </p:tavLst>
                                    </p:anim>
                                    <p:anim calcmode="lin" valueType="num">
                                      <p:cBhvr>
                                        <p:cTn id="115" dur="500" fill="hold"/>
                                        <p:tgtEl>
                                          <p:spTgt spid="4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42" grpId="0"/>
      <p:bldP spid="46" grpId="0"/>
      <p:bldP spid="47" grpId="0"/>
      <p:bldP spid="49" grpId="0"/>
      <p:bldP spid="51" grpId="0"/>
      <p:bldP spid="53" grpId="0"/>
      <p:bldP spid="55" grpId="0"/>
      <p:bldP spid="56" grpId="0" animBg="1"/>
      <p:bldP spid="57" grpId="0" animBg="1"/>
      <p:bldP spid="58" grpId="0" animBg="1"/>
      <p:bldP spid="59" grpId="0" animBg="1"/>
      <p:bldP spid="60" grpId="0" animBg="1"/>
      <p:bldP spid="61" grpId="0" animBg="1"/>
      <p:bldP spid="62" grpId="0" animBg="1"/>
      <p:bldP spid="63"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a:extLst>
              <a:ext uri="{FF2B5EF4-FFF2-40B4-BE49-F238E27FC236}">
                <a16:creationId xmlns:a16="http://schemas.microsoft.com/office/drawing/2014/main" id="{47E0EAF2-E971-4BFD-8F0E-AC97A22EDC5C}"/>
              </a:ext>
            </a:extLst>
          </p:cNvPr>
          <p:cNvSpPr>
            <a:spLocks noGrp="1"/>
          </p:cNvSpPr>
          <p:nvPr>
            <p:ph type="body" sz="quarter" idx="11"/>
          </p:nvPr>
        </p:nvSpPr>
        <p:spPr/>
        <p:txBody>
          <a:bodyPr/>
          <a:lstStyle/>
          <a:p>
            <a:r>
              <a:rPr lang="zh-CN" altLang="en-US" dirty="0"/>
              <a:t>后期研究计划</a:t>
            </a:r>
          </a:p>
        </p:txBody>
      </p:sp>
      <p:sp>
        <p:nvSpPr>
          <p:cNvPr id="8" name="文本占位符 7">
            <a:extLst>
              <a:ext uri="{FF2B5EF4-FFF2-40B4-BE49-F238E27FC236}">
                <a16:creationId xmlns:a16="http://schemas.microsoft.com/office/drawing/2014/main" id="{3471DF59-06AC-4848-A8DA-E24F74EAA118}"/>
              </a:ext>
            </a:extLst>
          </p:cNvPr>
          <p:cNvSpPr>
            <a:spLocks noGrp="1"/>
          </p:cNvSpPr>
          <p:nvPr>
            <p:ph type="body" sz="quarter" idx="12"/>
          </p:nvPr>
        </p:nvSpPr>
        <p:spPr>
          <a:xfrm>
            <a:off x="3950574" y="1170708"/>
            <a:ext cx="4290852" cy="585866"/>
          </a:xfrm>
        </p:spPr>
        <p:txBody>
          <a:bodyPr/>
          <a:lstStyle/>
          <a:p>
            <a:r>
              <a:rPr lang="zh-CN" altLang="en-US" dirty="0">
                <a:ea typeface="+mn-ea"/>
                <a:cs typeface="+mn-ea"/>
              </a:rPr>
              <a:t>项目后期研究方案</a:t>
            </a:r>
          </a:p>
        </p:txBody>
      </p:sp>
      <p:grpSp>
        <p:nvGrpSpPr>
          <p:cNvPr id="11" name="组合 10">
            <a:extLst>
              <a:ext uri="{FF2B5EF4-FFF2-40B4-BE49-F238E27FC236}">
                <a16:creationId xmlns:a16="http://schemas.microsoft.com/office/drawing/2014/main" id="{83594C94-C859-4AE3-B87F-9D4999680F16}"/>
              </a:ext>
            </a:extLst>
          </p:cNvPr>
          <p:cNvGrpSpPr/>
          <p:nvPr/>
        </p:nvGrpSpPr>
        <p:grpSpPr>
          <a:xfrm flipH="1">
            <a:off x="7490135" y="5938299"/>
            <a:ext cx="4028765" cy="72000"/>
            <a:chOff x="660400" y="5424930"/>
            <a:chExt cx="4028765" cy="72000"/>
          </a:xfrm>
        </p:grpSpPr>
        <p:cxnSp>
          <p:nvCxnSpPr>
            <p:cNvPr id="12" name="直接连接符 11">
              <a:extLst>
                <a:ext uri="{FF2B5EF4-FFF2-40B4-BE49-F238E27FC236}">
                  <a16:creationId xmlns:a16="http://schemas.microsoft.com/office/drawing/2014/main" id="{7DFE0EA0-CF81-4AA6-A52D-03949FB07CCB}"/>
                </a:ext>
              </a:extLst>
            </p:cNvPr>
            <p:cNvCxnSpPr>
              <a:cxnSpLocks/>
              <a:stCxn id="13" idx="3"/>
            </p:cNvCxnSpPr>
            <p:nvPr/>
          </p:nvCxnSpPr>
          <p:spPr>
            <a:xfrm>
              <a:off x="1200400" y="5460930"/>
              <a:ext cx="3488765"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3" name="矩形 12">
              <a:extLst>
                <a:ext uri="{FF2B5EF4-FFF2-40B4-BE49-F238E27FC236}">
                  <a16:creationId xmlns:a16="http://schemas.microsoft.com/office/drawing/2014/main" id="{2C7EC2F8-68BB-4750-9892-8B871ACFC4EE}"/>
                </a:ext>
              </a:extLst>
            </p:cNvPr>
            <p:cNvSpPr/>
            <p:nvPr/>
          </p:nvSpPr>
          <p:spPr>
            <a:xfrm>
              <a:off x="660400" y="5424930"/>
              <a:ext cx="540000" cy="72000"/>
            </a:xfrm>
            <a:prstGeom prst="rect">
              <a:avLst/>
            </a:prstGeom>
            <a:solidFill>
              <a:schemeClr val="accent1"/>
            </a:solidFill>
            <a:ln w="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prstClr val="white"/>
                </a:solidFill>
                <a:effectLst/>
                <a:uLnTx/>
                <a:uFillTx/>
                <a:latin typeface="+mn-ea"/>
                <a:cs typeface="+mn-ea"/>
              </a:endParaRPr>
            </a:p>
          </p:txBody>
        </p:sp>
      </p:grpSp>
      <p:grpSp>
        <p:nvGrpSpPr>
          <p:cNvPr id="14" name="组合 13">
            <a:extLst>
              <a:ext uri="{FF2B5EF4-FFF2-40B4-BE49-F238E27FC236}">
                <a16:creationId xmlns:a16="http://schemas.microsoft.com/office/drawing/2014/main" id="{D1DC19D8-7ADF-40E2-84F7-4504B7671930}"/>
              </a:ext>
            </a:extLst>
          </p:cNvPr>
          <p:cNvGrpSpPr/>
          <p:nvPr/>
        </p:nvGrpSpPr>
        <p:grpSpPr>
          <a:xfrm flipH="1">
            <a:off x="7273447" y="3751426"/>
            <a:ext cx="3859542" cy="371187"/>
            <a:chOff x="1017258" y="2819053"/>
            <a:chExt cx="3859542" cy="371187"/>
          </a:xfrm>
        </p:grpSpPr>
        <p:cxnSp>
          <p:nvCxnSpPr>
            <p:cNvPr id="15" name="直接连接符 14">
              <a:extLst>
                <a:ext uri="{FF2B5EF4-FFF2-40B4-BE49-F238E27FC236}">
                  <a16:creationId xmlns:a16="http://schemas.microsoft.com/office/drawing/2014/main" id="{6DC3819A-20EE-4323-825C-B404ADCE471A}"/>
                </a:ext>
              </a:extLst>
            </p:cNvPr>
            <p:cNvCxnSpPr>
              <a:cxnSpLocks/>
            </p:cNvCxnSpPr>
            <p:nvPr/>
          </p:nvCxnSpPr>
          <p:spPr>
            <a:xfrm>
              <a:off x="1287258" y="2891053"/>
              <a:ext cx="0" cy="299187"/>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9695FB7E-97DA-43E3-A987-FC995264D871}"/>
                </a:ext>
              </a:extLst>
            </p:cNvPr>
            <p:cNvCxnSpPr>
              <a:cxnSpLocks/>
            </p:cNvCxnSpPr>
            <p:nvPr/>
          </p:nvCxnSpPr>
          <p:spPr>
            <a:xfrm>
              <a:off x="1287258" y="3190240"/>
              <a:ext cx="3589542"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7" name="矩形 16">
              <a:extLst>
                <a:ext uri="{FF2B5EF4-FFF2-40B4-BE49-F238E27FC236}">
                  <a16:creationId xmlns:a16="http://schemas.microsoft.com/office/drawing/2014/main" id="{CD541BE9-A0BE-4F39-9C0A-48C5BDBFAB50}"/>
                </a:ext>
              </a:extLst>
            </p:cNvPr>
            <p:cNvSpPr/>
            <p:nvPr/>
          </p:nvSpPr>
          <p:spPr>
            <a:xfrm>
              <a:off x="1017258" y="2819053"/>
              <a:ext cx="540000" cy="72000"/>
            </a:xfrm>
            <a:prstGeom prst="rect">
              <a:avLst/>
            </a:prstGeom>
            <a:solidFill>
              <a:schemeClr val="accent1"/>
            </a:solidFill>
            <a:ln w="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prstClr val="white"/>
                </a:solidFill>
                <a:effectLst/>
                <a:uLnTx/>
                <a:uFillTx/>
                <a:latin typeface="+mn-ea"/>
                <a:cs typeface="+mn-ea"/>
              </a:endParaRPr>
            </a:p>
          </p:txBody>
        </p:sp>
      </p:grpSp>
      <p:grpSp>
        <p:nvGrpSpPr>
          <p:cNvPr id="18" name="组合 17">
            <a:extLst>
              <a:ext uri="{FF2B5EF4-FFF2-40B4-BE49-F238E27FC236}">
                <a16:creationId xmlns:a16="http://schemas.microsoft.com/office/drawing/2014/main" id="{EF2B577B-C879-476C-AB66-64F9A440606E}"/>
              </a:ext>
            </a:extLst>
          </p:cNvPr>
          <p:cNvGrpSpPr/>
          <p:nvPr/>
        </p:nvGrpSpPr>
        <p:grpSpPr>
          <a:xfrm>
            <a:off x="660400" y="5553916"/>
            <a:ext cx="4028765" cy="72000"/>
            <a:chOff x="660400" y="5424930"/>
            <a:chExt cx="4028765" cy="72000"/>
          </a:xfrm>
        </p:grpSpPr>
        <p:cxnSp>
          <p:nvCxnSpPr>
            <p:cNvPr id="19" name="直接连接符 18">
              <a:extLst>
                <a:ext uri="{FF2B5EF4-FFF2-40B4-BE49-F238E27FC236}">
                  <a16:creationId xmlns:a16="http://schemas.microsoft.com/office/drawing/2014/main" id="{AB460D48-BF70-4C46-B8F8-56A5C4904184}"/>
                </a:ext>
              </a:extLst>
            </p:cNvPr>
            <p:cNvCxnSpPr>
              <a:cxnSpLocks/>
              <a:stCxn id="20" idx="3"/>
            </p:cNvCxnSpPr>
            <p:nvPr/>
          </p:nvCxnSpPr>
          <p:spPr>
            <a:xfrm>
              <a:off x="1200400" y="5460930"/>
              <a:ext cx="3488765"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0" name="矩形 19">
              <a:extLst>
                <a:ext uri="{FF2B5EF4-FFF2-40B4-BE49-F238E27FC236}">
                  <a16:creationId xmlns:a16="http://schemas.microsoft.com/office/drawing/2014/main" id="{ADEF78AB-FD8C-4156-8740-1D19680AA5EB}"/>
                </a:ext>
              </a:extLst>
            </p:cNvPr>
            <p:cNvSpPr/>
            <p:nvPr/>
          </p:nvSpPr>
          <p:spPr>
            <a:xfrm>
              <a:off x="660400" y="5424930"/>
              <a:ext cx="540000" cy="72000"/>
            </a:xfrm>
            <a:prstGeom prst="rect">
              <a:avLst/>
            </a:prstGeom>
            <a:solidFill>
              <a:schemeClr val="accent1"/>
            </a:solidFill>
            <a:ln w="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prstClr val="white"/>
                </a:solidFill>
                <a:effectLst/>
                <a:uLnTx/>
                <a:uFillTx/>
                <a:latin typeface="+mn-ea"/>
                <a:cs typeface="+mn-ea"/>
              </a:endParaRPr>
            </a:p>
          </p:txBody>
        </p:sp>
      </p:grpSp>
      <p:grpSp>
        <p:nvGrpSpPr>
          <p:cNvPr id="21" name="组合 20">
            <a:extLst>
              <a:ext uri="{FF2B5EF4-FFF2-40B4-BE49-F238E27FC236}">
                <a16:creationId xmlns:a16="http://schemas.microsoft.com/office/drawing/2014/main" id="{5D56C7DD-631B-4FE5-B53D-3F88C6475C3C}"/>
              </a:ext>
            </a:extLst>
          </p:cNvPr>
          <p:cNvGrpSpPr/>
          <p:nvPr/>
        </p:nvGrpSpPr>
        <p:grpSpPr>
          <a:xfrm>
            <a:off x="1017258" y="3386211"/>
            <a:ext cx="3859542" cy="371187"/>
            <a:chOff x="1017258" y="3196675"/>
            <a:chExt cx="3859542" cy="371187"/>
          </a:xfrm>
        </p:grpSpPr>
        <p:cxnSp>
          <p:nvCxnSpPr>
            <p:cNvPr id="22" name="直接连接符 21">
              <a:extLst>
                <a:ext uri="{FF2B5EF4-FFF2-40B4-BE49-F238E27FC236}">
                  <a16:creationId xmlns:a16="http://schemas.microsoft.com/office/drawing/2014/main" id="{83E56AFD-92D6-4022-95AD-3E28C611BA8E}"/>
                </a:ext>
              </a:extLst>
            </p:cNvPr>
            <p:cNvCxnSpPr>
              <a:cxnSpLocks/>
            </p:cNvCxnSpPr>
            <p:nvPr/>
          </p:nvCxnSpPr>
          <p:spPr>
            <a:xfrm>
              <a:off x="1287258" y="3268675"/>
              <a:ext cx="0" cy="299187"/>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4DECACAE-05BD-40FA-B0D5-0B5D33A1EB86}"/>
                </a:ext>
              </a:extLst>
            </p:cNvPr>
            <p:cNvCxnSpPr>
              <a:cxnSpLocks/>
            </p:cNvCxnSpPr>
            <p:nvPr/>
          </p:nvCxnSpPr>
          <p:spPr>
            <a:xfrm>
              <a:off x="1287258" y="3567862"/>
              <a:ext cx="3589542"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4" name="矩形 23">
              <a:extLst>
                <a:ext uri="{FF2B5EF4-FFF2-40B4-BE49-F238E27FC236}">
                  <a16:creationId xmlns:a16="http://schemas.microsoft.com/office/drawing/2014/main" id="{85E2D64C-C104-49D1-BC2F-E023FE73B07D}"/>
                </a:ext>
              </a:extLst>
            </p:cNvPr>
            <p:cNvSpPr/>
            <p:nvPr/>
          </p:nvSpPr>
          <p:spPr>
            <a:xfrm>
              <a:off x="1017258" y="3196675"/>
              <a:ext cx="540000" cy="72000"/>
            </a:xfrm>
            <a:prstGeom prst="rect">
              <a:avLst/>
            </a:prstGeom>
            <a:solidFill>
              <a:schemeClr val="accent1"/>
            </a:solidFill>
            <a:ln w="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prstClr val="white"/>
                </a:solidFill>
                <a:effectLst/>
                <a:uLnTx/>
                <a:uFillTx/>
                <a:latin typeface="+mn-ea"/>
                <a:cs typeface="+mn-ea"/>
              </a:endParaRPr>
            </a:p>
          </p:txBody>
        </p:sp>
      </p:grpSp>
      <p:sp>
        <p:nvSpPr>
          <p:cNvPr id="35" name="文本框 34">
            <a:extLst>
              <a:ext uri="{FF2B5EF4-FFF2-40B4-BE49-F238E27FC236}">
                <a16:creationId xmlns:a16="http://schemas.microsoft.com/office/drawing/2014/main" id="{9FF68BAF-BD6A-43B2-909C-487A05814999}"/>
              </a:ext>
            </a:extLst>
          </p:cNvPr>
          <p:cNvSpPr txBox="1"/>
          <p:nvPr/>
        </p:nvSpPr>
        <p:spPr>
          <a:xfrm>
            <a:off x="660399" y="4016250"/>
            <a:ext cx="3413277" cy="400110"/>
          </a:xfrm>
          <a:prstGeom prst="rect">
            <a:avLst/>
          </a:prstGeom>
          <a:noFill/>
        </p:spPr>
        <p:txBody>
          <a:bodyPr wrap="square" lIns="0" rIns="0" rtlCol="0">
            <a:spAutoFit/>
          </a:bodyPr>
          <a:lstStyle/>
          <a:p>
            <a:pPr lvl="0">
              <a:defRPr/>
            </a:pPr>
            <a:r>
              <a:rPr lang="zh-CN" altLang="en-US" sz="2000" b="1" dirty="0">
                <a:solidFill>
                  <a:schemeClr val="accent1"/>
                </a:solidFill>
                <a:cs typeface="+mn-ea"/>
              </a:rPr>
              <a:t>评估模型性能，撰写论文</a:t>
            </a:r>
            <a:endParaRPr kumimoji="0" lang="zh-CN" altLang="en-US" sz="2000" b="1" i="0" u="none" strike="noStrike" kern="1200" cap="none" spc="0" normalizeH="0" baseline="0" noProof="0" dirty="0">
              <a:ln>
                <a:noFill/>
              </a:ln>
              <a:solidFill>
                <a:schemeClr val="accent1"/>
              </a:solidFill>
              <a:effectLst/>
              <a:uLnTx/>
              <a:uFillTx/>
              <a:latin typeface="Arial"/>
              <a:cs typeface="+mn-ea"/>
            </a:endParaRPr>
          </a:p>
        </p:txBody>
      </p:sp>
      <p:sp>
        <p:nvSpPr>
          <p:cNvPr id="36" name="文本框 35">
            <a:extLst>
              <a:ext uri="{FF2B5EF4-FFF2-40B4-BE49-F238E27FC236}">
                <a16:creationId xmlns:a16="http://schemas.microsoft.com/office/drawing/2014/main" id="{A13B0BCD-AC8C-46C3-B40C-67A87372A979}"/>
              </a:ext>
            </a:extLst>
          </p:cNvPr>
          <p:cNvSpPr txBox="1"/>
          <p:nvPr/>
        </p:nvSpPr>
        <p:spPr>
          <a:xfrm>
            <a:off x="8158746" y="4400633"/>
            <a:ext cx="3360154" cy="400110"/>
          </a:xfrm>
          <a:prstGeom prst="rect">
            <a:avLst/>
          </a:prstGeom>
          <a:noFill/>
        </p:spPr>
        <p:txBody>
          <a:bodyPr wrap="square" lIns="0" rIns="0" rtlCol="0">
            <a:spAutoFit/>
          </a:bodyPr>
          <a:lstStyle/>
          <a:p>
            <a:pPr lvl="0">
              <a:defRPr/>
            </a:pPr>
            <a:r>
              <a:rPr lang="zh-CN" altLang="en-US" sz="2000" b="1" dirty="0">
                <a:solidFill>
                  <a:schemeClr val="accent1"/>
                </a:solidFill>
                <a:cs typeface="+mn-ea"/>
              </a:rPr>
              <a:t>应用此前论文提出的其他技术</a:t>
            </a:r>
          </a:p>
        </p:txBody>
      </p:sp>
      <p:sp>
        <p:nvSpPr>
          <p:cNvPr id="37" name="文本框 36">
            <a:extLst>
              <a:ext uri="{FF2B5EF4-FFF2-40B4-BE49-F238E27FC236}">
                <a16:creationId xmlns:a16="http://schemas.microsoft.com/office/drawing/2014/main" id="{944CA5E6-7B94-4B58-81DB-B7F16644CF72}"/>
              </a:ext>
            </a:extLst>
          </p:cNvPr>
          <p:cNvSpPr txBox="1"/>
          <p:nvPr/>
        </p:nvSpPr>
        <p:spPr>
          <a:xfrm>
            <a:off x="8337174" y="4800743"/>
            <a:ext cx="3181726" cy="777457"/>
          </a:xfrm>
          <a:prstGeom prst="rect">
            <a:avLst/>
          </a:prstGeom>
          <a:noFill/>
        </p:spPr>
        <p:txBody>
          <a:bodyPr wrap="square" lIns="0" rIns="0" rtlCol="0">
            <a:spAutoFit/>
          </a:bodyPr>
          <a:lstStyle>
            <a:defPPr>
              <a:defRPr lang="zh-CN"/>
            </a:defPPr>
            <a:lvl1pPr marR="0" lvl="0" indent="0" algn="r" fontAlgn="auto">
              <a:lnSpc>
                <a:spcPct val="130000"/>
              </a:lnSpc>
              <a:spcBef>
                <a:spcPts val="0"/>
              </a:spcBef>
              <a:spcAft>
                <a:spcPts val="0"/>
              </a:spcAft>
              <a:buClrTx/>
              <a:buSzTx/>
              <a:buFontTx/>
              <a:buNone/>
              <a:tabLst/>
              <a:defRPr kumimoji="0" b="0" i="0" u="none" strike="noStrike" cap="none" spc="0" normalizeH="0" baseline="0">
                <a:ln>
                  <a:noFill/>
                </a:ln>
                <a:solidFill>
                  <a:prstClr val="black"/>
                </a:solidFill>
                <a:effectLst/>
                <a:uLnTx/>
                <a:uFillTx/>
                <a:latin typeface="微软雅黑"/>
                <a:ea typeface="微软雅黑"/>
              </a:defRPr>
            </a:lvl1pPr>
          </a:lstStyle>
          <a:p>
            <a:pPr lvl="0">
              <a:defRPr/>
            </a:pPr>
            <a:r>
              <a:rPr lang="en-US" altLang="zh-CN" dirty="0">
                <a:latin typeface="+mn-ea"/>
                <a:cs typeface="+mn-ea"/>
              </a:rPr>
              <a:t>Learning to Rank</a:t>
            </a:r>
            <a:r>
              <a:rPr lang="zh-CN" altLang="en-US" dirty="0">
                <a:latin typeface="+mn-ea"/>
                <a:cs typeface="+mn-ea"/>
              </a:rPr>
              <a:t>技术</a:t>
            </a:r>
            <a:endParaRPr lang="en-US" altLang="zh-CN" dirty="0">
              <a:latin typeface="+mn-ea"/>
              <a:cs typeface="+mn-ea"/>
            </a:endParaRPr>
          </a:p>
          <a:p>
            <a:pPr>
              <a:defRPr/>
            </a:pPr>
            <a:r>
              <a:rPr lang="en-US" altLang="zh-CN" dirty="0">
                <a:latin typeface="+mn-ea"/>
                <a:cs typeface="+mn-ea"/>
              </a:rPr>
              <a:t>BM25</a:t>
            </a:r>
            <a:r>
              <a:rPr lang="zh-CN" altLang="en-US" dirty="0">
                <a:latin typeface="+mn-ea"/>
                <a:cs typeface="+mn-ea"/>
              </a:rPr>
              <a:t>技术</a:t>
            </a:r>
            <a:endParaRPr lang="en-US" altLang="zh-CN" dirty="0">
              <a:latin typeface="+mn-ea"/>
              <a:cs typeface="+mn-ea"/>
            </a:endParaRPr>
          </a:p>
        </p:txBody>
      </p:sp>
      <p:sp>
        <p:nvSpPr>
          <p:cNvPr id="38" name="文本框 37">
            <a:extLst>
              <a:ext uri="{FF2B5EF4-FFF2-40B4-BE49-F238E27FC236}">
                <a16:creationId xmlns:a16="http://schemas.microsoft.com/office/drawing/2014/main" id="{FBE614CF-2978-49FE-902A-78E1DA40267F}"/>
              </a:ext>
            </a:extLst>
          </p:cNvPr>
          <p:cNvSpPr txBox="1"/>
          <p:nvPr/>
        </p:nvSpPr>
        <p:spPr>
          <a:xfrm>
            <a:off x="1017258" y="1898749"/>
            <a:ext cx="3859542" cy="400110"/>
          </a:xfrm>
          <a:prstGeom prst="rect">
            <a:avLst/>
          </a:prstGeom>
          <a:noFill/>
        </p:spPr>
        <p:txBody>
          <a:bodyPr wrap="squar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chemeClr val="accent1"/>
                </a:solidFill>
                <a:effectLst/>
                <a:uLnTx/>
                <a:uFillTx/>
                <a:latin typeface="Arial"/>
                <a:cs typeface="+mn-ea"/>
              </a:rPr>
              <a:t>优化数据集结构，建立混合数据集</a:t>
            </a:r>
          </a:p>
        </p:txBody>
      </p:sp>
      <p:sp>
        <p:nvSpPr>
          <p:cNvPr id="39" name="文本框 38">
            <a:extLst>
              <a:ext uri="{FF2B5EF4-FFF2-40B4-BE49-F238E27FC236}">
                <a16:creationId xmlns:a16="http://schemas.microsoft.com/office/drawing/2014/main" id="{748547CF-0CEA-4DA6-8426-770E137268ED}"/>
              </a:ext>
            </a:extLst>
          </p:cNvPr>
          <p:cNvSpPr txBox="1"/>
          <p:nvPr/>
        </p:nvSpPr>
        <p:spPr>
          <a:xfrm>
            <a:off x="1017257" y="2247654"/>
            <a:ext cx="3517413" cy="1137556"/>
          </a:xfrm>
          <a:prstGeom prst="rect">
            <a:avLst/>
          </a:prstGeom>
          <a:noFill/>
        </p:spPr>
        <p:txBody>
          <a:bodyPr wrap="square" lIns="0" rIns="0" rtlCol="0">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altLang="zh-CN" sz="1800" b="0" i="0" u="none" strike="noStrike" kern="1200" cap="none" spc="0" normalizeH="0" baseline="0" noProof="0" dirty="0" err="1">
                <a:ln>
                  <a:noFill/>
                </a:ln>
                <a:solidFill>
                  <a:prstClr val="black"/>
                </a:solidFill>
                <a:effectLst/>
                <a:uLnTx/>
                <a:uFillTx/>
                <a:latin typeface="+mn-ea"/>
                <a:cs typeface="+mn-ea"/>
              </a:rPr>
              <a:t>CodeBERT</a:t>
            </a:r>
            <a:r>
              <a:rPr kumimoji="0" lang="zh-CN" altLang="en-US" sz="1800" b="0" i="0" u="none" strike="noStrike" kern="1200" cap="none" spc="0" normalizeH="0" baseline="0" noProof="0" dirty="0">
                <a:ln>
                  <a:noFill/>
                </a:ln>
                <a:solidFill>
                  <a:prstClr val="black"/>
                </a:solidFill>
                <a:effectLst/>
                <a:uLnTx/>
                <a:uFillTx/>
                <a:latin typeface="+mn-ea"/>
                <a:cs typeface="+mn-ea"/>
              </a:rPr>
              <a:t>：           代码文本数据</a:t>
            </a:r>
            <a:endParaRPr lang="en-US" altLang="zh-CN" dirty="0">
              <a:solidFill>
                <a:prstClr val="black"/>
              </a:solidFill>
              <a:latin typeface="+mn-ea"/>
              <a:cs typeface="+mn-ea"/>
            </a:endParaRPr>
          </a:p>
          <a:p>
            <a:pPr>
              <a:lnSpc>
                <a:spcPct val="130000"/>
              </a:lnSpc>
              <a:defRPr/>
            </a:pPr>
            <a:r>
              <a:rPr kumimoji="0" lang="en-US" altLang="zh-CN" sz="1800" b="0" i="0" u="none" strike="noStrike" kern="1200" cap="none" spc="0" normalizeH="0" baseline="0" noProof="0" dirty="0" err="1">
                <a:ln>
                  <a:noFill/>
                </a:ln>
                <a:solidFill>
                  <a:prstClr val="black"/>
                </a:solidFill>
                <a:effectLst/>
                <a:uLnTx/>
                <a:uFillTx/>
                <a:latin typeface="+mn-ea"/>
                <a:cs typeface="+mn-ea"/>
              </a:rPr>
              <a:t>GraphCodeBERT</a:t>
            </a:r>
            <a:r>
              <a:rPr kumimoji="0" lang="zh-CN" altLang="en-US" sz="1800" b="0" i="0" u="none" strike="noStrike" kern="1200" cap="none" spc="0" normalizeH="0" baseline="0" noProof="0" dirty="0">
                <a:ln>
                  <a:noFill/>
                </a:ln>
                <a:solidFill>
                  <a:prstClr val="black"/>
                </a:solidFill>
                <a:effectLst/>
                <a:uLnTx/>
                <a:uFillTx/>
                <a:latin typeface="+mn-ea"/>
                <a:cs typeface="+mn-ea"/>
              </a:rPr>
              <a:t>：</a:t>
            </a:r>
            <a:r>
              <a:rPr kumimoji="0" lang="en-US" altLang="zh-CN" sz="1800" b="0" i="0" u="none" strike="noStrike" kern="1200" cap="none" spc="0" normalizeH="0" baseline="0" noProof="0" dirty="0">
                <a:ln>
                  <a:noFill/>
                </a:ln>
                <a:solidFill>
                  <a:prstClr val="black"/>
                </a:solidFill>
                <a:effectLst/>
                <a:uLnTx/>
                <a:uFillTx/>
                <a:latin typeface="+mn-ea"/>
                <a:cs typeface="+mn-ea"/>
              </a:rPr>
              <a:t>DFG </a:t>
            </a:r>
            <a:r>
              <a:rPr kumimoji="0" lang="zh-CN" altLang="en-US" sz="1800" b="0" i="0" u="none" strike="noStrike" kern="1200" cap="none" spc="0" normalizeH="0" baseline="0" noProof="0" dirty="0">
                <a:ln>
                  <a:noFill/>
                </a:ln>
                <a:solidFill>
                  <a:prstClr val="black"/>
                </a:solidFill>
                <a:effectLst/>
                <a:uLnTx/>
                <a:uFillTx/>
                <a:latin typeface="+mn-ea"/>
                <a:cs typeface="+mn-ea"/>
              </a:rPr>
              <a:t>数据流图</a:t>
            </a:r>
            <a:endParaRPr lang="en-US" altLang="zh-CN" dirty="0">
              <a:solidFill>
                <a:prstClr val="black"/>
              </a:solidFill>
              <a:latin typeface="+mn-ea"/>
              <a:cs typeface="+mn-ea"/>
            </a:endParaRPr>
          </a:p>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altLang="zh-CN" sz="1800" b="0" i="0" u="none" strike="noStrike" kern="1200" cap="none" spc="0" normalizeH="0" baseline="0" noProof="0" dirty="0" err="1">
                <a:ln>
                  <a:noFill/>
                </a:ln>
                <a:solidFill>
                  <a:prstClr val="black"/>
                </a:solidFill>
                <a:effectLst/>
                <a:uLnTx/>
                <a:uFillTx/>
                <a:latin typeface="+mn-ea"/>
                <a:cs typeface="+mn-ea"/>
              </a:rPr>
              <a:t>UniXcoder</a:t>
            </a:r>
            <a:r>
              <a:rPr kumimoji="0" lang="zh-CN" altLang="en-US" sz="1800" b="0" i="0" u="none" strike="noStrike" kern="1200" cap="none" spc="0" normalizeH="0" baseline="0" noProof="0" dirty="0">
                <a:ln>
                  <a:noFill/>
                </a:ln>
                <a:solidFill>
                  <a:prstClr val="black"/>
                </a:solidFill>
                <a:effectLst/>
                <a:uLnTx/>
                <a:uFillTx/>
                <a:latin typeface="+mn-ea"/>
                <a:cs typeface="+mn-ea"/>
              </a:rPr>
              <a:t>：       </a:t>
            </a:r>
            <a:r>
              <a:rPr kumimoji="0" lang="en-US" altLang="zh-CN" sz="1800" b="0" i="0" u="none" strike="noStrike" kern="1200" cap="none" spc="0" normalizeH="0" baseline="0" noProof="0" dirty="0">
                <a:ln>
                  <a:noFill/>
                </a:ln>
                <a:solidFill>
                  <a:prstClr val="black"/>
                </a:solidFill>
                <a:effectLst/>
                <a:uLnTx/>
                <a:uFillTx/>
                <a:latin typeface="+mn-ea"/>
                <a:cs typeface="+mn-ea"/>
              </a:rPr>
              <a:t>AST </a:t>
            </a:r>
            <a:r>
              <a:rPr kumimoji="0" lang="zh-CN" altLang="en-US" sz="1800" b="0" i="0" u="none" strike="noStrike" kern="1200" cap="none" spc="0" normalizeH="0" baseline="0" noProof="0" dirty="0">
                <a:ln>
                  <a:noFill/>
                </a:ln>
                <a:solidFill>
                  <a:prstClr val="black"/>
                </a:solidFill>
                <a:effectLst/>
                <a:uLnTx/>
                <a:uFillTx/>
                <a:latin typeface="+mn-ea"/>
                <a:cs typeface="+mn-ea"/>
              </a:rPr>
              <a:t>抽象语法树</a:t>
            </a:r>
            <a:endParaRPr kumimoji="0" lang="en-US" altLang="zh-CN" sz="1800" b="0" i="0" u="none" strike="noStrike" kern="1200" cap="none" spc="0" normalizeH="0" baseline="0" noProof="0" dirty="0">
              <a:ln>
                <a:noFill/>
              </a:ln>
              <a:solidFill>
                <a:prstClr val="black"/>
              </a:solidFill>
              <a:effectLst/>
              <a:uLnTx/>
              <a:uFillTx/>
              <a:latin typeface="+mn-ea"/>
              <a:cs typeface="+mn-ea"/>
            </a:endParaRPr>
          </a:p>
        </p:txBody>
      </p:sp>
      <p:sp>
        <p:nvSpPr>
          <p:cNvPr id="40" name="文本框 39">
            <a:extLst>
              <a:ext uri="{FF2B5EF4-FFF2-40B4-BE49-F238E27FC236}">
                <a16:creationId xmlns:a16="http://schemas.microsoft.com/office/drawing/2014/main" id="{7C8D482C-DCEB-47DE-8BB8-BF5AB88BF94C}"/>
              </a:ext>
            </a:extLst>
          </p:cNvPr>
          <p:cNvSpPr txBox="1"/>
          <p:nvPr/>
        </p:nvSpPr>
        <p:spPr>
          <a:xfrm>
            <a:off x="7772835" y="2213760"/>
            <a:ext cx="3360154" cy="400110"/>
          </a:xfrm>
          <a:prstGeom prst="rect">
            <a:avLst/>
          </a:prstGeom>
          <a:noFill/>
        </p:spPr>
        <p:txBody>
          <a:bodyPr wrap="square" lIns="0" rIns="0" rtlCol="0">
            <a:spAutoFit/>
          </a:bodyPr>
          <a:lstStyle/>
          <a:p>
            <a:pPr lvl="0">
              <a:defRPr/>
            </a:pPr>
            <a:r>
              <a:rPr lang="zh-CN" altLang="en-US" sz="2000" b="1" dirty="0">
                <a:solidFill>
                  <a:schemeClr val="accent1"/>
                </a:solidFill>
                <a:cs typeface="+mn-ea"/>
              </a:rPr>
              <a:t>修改模型代码，进行迁移训练</a:t>
            </a:r>
          </a:p>
        </p:txBody>
      </p:sp>
      <p:sp>
        <p:nvSpPr>
          <p:cNvPr id="41" name="文本框 40">
            <a:extLst>
              <a:ext uri="{FF2B5EF4-FFF2-40B4-BE49-F238E27FC236}">
                <a16:creationId xmlns:a16="http://schemas.microsoft.com/office/drawing/2014/main" id="{767FA034-ACE9-4D91-8D08-111AFEA2EB05}"/>
              </a:ext>
            </a:extLst>
          </p:cNvPr>
          <p:cNvSpPr txBox="1"/>
          <p:nvPr/>
        </p:nvSpPr>
        <p:spPr>
          <a:xfrm>
            <a:off x="7951263" y="2613870"/>
            <a:ext cx="3181726" cy="1137556"/>
          </a:xfrm>
          <a:prstGeom prst="rect">
            <a:avLst/>
          </a:prstGeom>
          <a:noFill/>
        </p:spPr>
        <p:txBody>
          <a:bodyPr wrap="square" lIns="0" rIns="0" rtlCol="0">
            <a:spAutoFit/>
          </a:bodyPr>
          <a:lstStyle/>
          <a:p>
            <a:pPr lvl="0" algn="r">
              <a:lnSpc>
                <a:spcPct val="130000"/>
              </a:lnSpc>
              <a:defRPr/>
            </a:pPr>
            <a:r>
              <a:rPr lang="zh-CN" altLang="en-US" dirty="0">
                <a:solidFill>
                  <a:prstClr val="black"/>
                </a:solidFill>
                <a:latin typeface="+mn-ea"/>
                <a:cs typeface="+mn-ea"/>
              </a:rPr>
              <a:t>代码搜索任务的</a:t>
            </a:r>
            <a:r>
              <a:rPr lang="en-US" altLang="zh-CN" dirty="0">
                <a:solidFill>
                  <a:prstClr val="black"/>
                </a:solidFill>
                <a:latin typeface="+mn-ea"/>
                <a:cs typeface="+mn-ea"/>
              </a:rPr>
              <a:t>NL-PL</a:t>
            </a:r>
            <a:r>
              <a:rPr lang="zh-CN" altLang="en-US" dirty="0">
                <a:solidFill>
                  <a:prstClr val="black"/>
                </a:solidFill>
                <a:latin typeface="+mn-ea"/>
                <a:cs typeface="+mn-ea"/>
              </a:rPr>
              <a:t>对应，</a:t>
            </a:r>
            <a:endParaRPr lang="en-US" altLang="zh-CN" dirty="0">
              <a:solidFill>
                <a:prstClr val="black"/>
              </a:solidFill>
              <a:latin typeface="+mn-ea"/>
              <a:cs typeface="+mn-ea"/>
            </a:endParaRPr>
          </a:p>
          <a:p>
            <a:pPr lvl="0" algn="r">
              <a:lnSpc>
                <a:spcPct val="130000"/>
              </a:lnSpc>
              <a:defRPr/>
            </a:pPr>
            <a:r>
              <a:rPr lang="zh-CN" altLang="en-US" dirty="0">
                <a:solidFill>
                  <a:prstClr val="black"/>
                </a:solidFill>
                <a:latin typeface="+mn-ea"/>
                <a:cs typeface="+mn-ea"/>
              </a:rPr>
              <a:t>错误定位的</a:t>
            </a:r>
            <a:r>
              <a:rPr lang="en-US" altLang="zh-CN" dirty="0">
                <a:solidFill>
                  <a:prstClr val="black"/>
                </a:solidFill>
                <a:latin typeface="+mn-ea"/>
                <a:cs typeface="+mn-ea"/>
              </a:rPr>
              <a:t>NL</a:t>
            </a:r>
            <a:r>
              <a:rPr lang="zh-CN" altLang="en-US" dirty="0">
                <a:solidFill>
                  <a:prstClr val="black"/>
                </a:solidFill>
                <a:latin typeface="+mn-ea"/>
                <a:cs typeface="+mn-ea"/>
              </a:rPr>
              <a:t>对应多个</a:t>
            </a:r>
            <a:r>
              <a:rPr lang="en-US" altLang="zh-CN" dirty="0">
                <a:solidFill>
                  <a:prstClr val="black"/>
                </a:solidFill>
                <a:latin typeface="+mn-ea"/>
                <a:cs typeface="+mn-ea"/>
              </a:rPr>
              <a:t>PL.</a:t>
            </a:r>
            <a:r>
              <a:rPr lang="zh-CN" altLang="en-US" dirty="0">
                <a:solidFill>
                  <a:prstClr val="black"/>
                </a:solidFill>
                <a:latin typeface="+mn-ea"/>
                <a:cs typeface="+mn-ea"/>
              </a:rPr>
              <a:t>，</a:t>
            </a:r>
          </a:p>
          <a:p>
            <a:pPr lvl="0" algn="r">
              <a:lnSpc>
                <a:spcPct val="130000"/>
              </a:lnSpc>
              <a:defRPr/>
            </a:pPr>
            <a:r>
              <a:rPr lang="zh-CN" altLang="en-US" dirty="0">
                <a:solidFill>
                  <a:prstClr val="black"/>
                </a:solidFill>
                <a:latin typeface="+mn-ea"/>
                <a:cs typeface="+mn-ea"/>
              </a:rPr>
              <a:t>需针对错误定位任务修改模型。</a:t>
            </a:r>
          </a:p>
        </p:txBody>
      </p:sp>
      <p:grpSp>
        <p:nvGrpSpPr>
          <p:cNvPr id="6" name="组合 5">
            <a:extLst>
              <a:ext uri="{FF2B5EF4-FFF2-40B4-BE49-F238E27FC236}">
                <a16:creationId xmlns:a16="http://schemas.microsoft.com/office/drawing/2014/main" id="{469DB063-E341-42C3-9CA0-21EB6F881800}"/>
              </a:ext>
            </a:extLst>
          </p:cNvPr>
          <p:cNvGrpSpPr/>
          <p:nvPr/>
        </p:nvGrpSpPr>
        <p:grpSpPr>
          <a:xfrm>
            <a:off x="4689163" y="2250996"/>
            <a:ext cx="2813671" cy="4072640"/>
            <a:chOff x="4689163" y="2250996"/>
            <a:chExt cx="2813671" cy="4072640"/>
          </a:xfrm>
        </p:grpSpPr>
        <p:grpSp>
          <p:nvGrpSpPr>
            <p:cNvPr id="25" name="组合 24">
              <a:extLst>
                <a:ext uri="{FF2B5EF4-FFF2-40B4-BE49-F238E27FC236}">
                  <a16:creationId xmlns:a16="http://schemas.microsoft.com/office/drawing/2014/main" id="{CBFD76C4-9A7E-4E28-8CBC-044D23A2249B}"/>
                </a:ext>
              </a:extLst>
            </p:cNvPr>
            <p:cNvGrpSpPr/>
            <p:nvPr/>
          </p:nvGrpSpPr>
          <p:grpSpPr>
            <a:xfrm>
              <a:off x="4689163" y="2250996"/>
              <a:ext cx="2813671" cy="4072640"/>
              <a:chOff x="5038726" y="2152651"/>
              <a:chExt cx="2114551" cy="3060702"/>
            </a:xfrm>
            <a:scene3d>
              <a:camera prst="perspectiveRelaxedModerately" fov="4200000"/>
              <a:lightRig rig="threePt" dir="t"/>
            </a:scene3d>
          </p:grpSpPr>
          <p:sp>
            <p:nvSpPr>
              <p:cNvPr id="26" name="îslïḍé">
                <a:extLst>
                  <a:ext uri="{FF2B5EF4-FFF2-40B4-BE49-F238E27FC236}">
                    <a16:creationId xmlns:a16="http://schemas.microsoft.com/office/drawing/2014/main" id="{94C5D20A-8B1D-439E-8531-2DA189203017}"/>
                  </a:ext>
                </a:extLst>
              </p:cNvPr>
              <p:cNvSpPr/>
              <p:nvPr/>
            </p:nvSpPr>
            <p:spPr bwMode="auto">
              <a:xfrm>
                <a:off x="5038726" y="2152651"/>
                <a:ext cx="2114551" cy="3060702"/>
              </a:xfrm>
              <a:custGeom>
                <a:avLst/>
                <a:gdLst>
                  <a:gd name="T0" fmla="*/ 13 w 415"/>
                  <a:gd name="T1" fmla="*/ 0 h 601"/>
                  <a:gd name="T2" fmla="*/ 320 w 415"/>
                  <a:gd name="T3" fmla="*/ 0 h 601"/>
                  <a:gd name="T4" fmla="*/ 366 w 415"/>
                  <a:gd name="T5" fmla="*/ 46 h 601"/>
                  <a:gd name="T6" fmla="*/ 415 w 415"/>
                  <a:gd name="T7" fmla="*/ 95 h 601"/>
                  <a:gd name="T8" fmla="*/ 415 w 415"/>
                  <a:gd name="T9" fmla="*/ 587 h 601"/>
                  <a:gd name="T10" fmla="*/ 401 w 415"/>
                  <a:gd name="T11" fmla="*/ 601 h 601"/>
                  <a:gd name="T12" fmla="*/ 13 w 415"/>
                  <a:gd name="T13" fmla="*/ 601 h 601"/>
                  <a:gd name="T14" fmla="*/ 0 w 415"/>
                  <a:gd name="T15" fmla="*/ 587 h 601"/>
                  <a:gd name="T16" fmla="*/ 0 w 415"/>
                  <a:gd name="T17" fmla="*/ 13 h 601"/>
                  <a:gd name="T18" fmla="*/ 13 w 415"/>
                  <a:gd name="T19" fmla="*/ 0 h 6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5" h="601">
                    <a:moveTo>
                      <a:pt x="13" y="0"/>
                    </a:moveTo>
                    <a:cubicBezTo>
                      <a:pt x="320" y="0"/>
                      <a:pt x="320" y="0"/>
                      <a:pt x="320" y="0"/>
                    </a:cubicBezTo>
                    <a:cubicBezTo>
                      <a:pt x="366" y="46"/>
                      <a:pt x="366" y="46"/>
                      <a:pt x="366" y="46"/>
                    </a:cubicBezTo>
                    <a:cubicBezTo>
                      <a:pt x="415" y="95"/>
                      <a:pt x="415" y="95"/>
                      <a:pt x="415" y="95"/>
                    </a:cubicBezTo>
                    <a:cubicBezTo>
                      <a:pt x="415" y="587"/>
                      <a:pt x="415" y="587"/>
                      <a:pt x="415" y="587"/>
                    </a:cubicBezTo>
                    <a:cubicBezTo>
                      <a:pt x="415" y="595"/>
                      <a:pt x="409" y="601"/>
                      <a:pt x="401" y="601"/>
                    </a:cubicBezTo>
                    <a:cubicBezTo>
                      <a:pt x="13" y="601"/>
                      <a:pt x="13" y="601"/>
                      <a:pt x="13" y="601"/>
                    </a:cubicBezTo>
                    <a:cubicBezTo>
                      <a:pt x="6" y="601"/>
                      <a:pt x="0" y="595"/>
                      <a:pt x="0" y="587"/>
                    </a:cubicBezTo>
                    <a:cubicBezTo>
                      <a:pt x="0" y="13"/>
                      <a:pt x="0" y="13"/>
                      <a:pt x="0" y="13"/>
                    </a:cubicBezTo>
                    <a:cubicBezTo>
                      <a:pt x="0" y="6"/>
                      <a:pt x="6" y="0"/>
                      <a:pt x="13" y="0"/>
                    </a:cubicBezTo>
                    <a:close/>
                  </a:path>
                </a:pathLst>
              </a:custGeom>
              <a:solidFill>
                <a:schemeClr val="bg1">
                  <a:lumMod val="95000"/>
                </a:schemeClr>
              </a:solidFill>
              <a:ln>
                <a:noFill/>
              </a:ln>
              <a:sp3d contourW="25400" prstMaterial="matte">
                <a:bevelB w="0" h="0"/>
                <a:contourClr>
                  <a:schemeClr val="bg1">
                    <a:lumMod val="85000"/>
                  </a:schemeClr>
                </a:contourClr>
              </a:sp3d>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rial"/>
                  <a:cs typeface="+mn-ea"/>
                </a:endParaRPr>
              </a:p>
            </p:txBody>
          </p:sp>
          <p:sp>
            <p:nvSpPr>
              <p:cNvPr id="27" name="îṩḷîḋê">
                <a:extLst>
                  <a:ext uri="{FF2B5EF4-FFF2-40B4-BE49-F238E27FC236}">
                    <a16:creationId xmlns:a16="http://schemas.microsoft.com/office/drawing/2014/main" id="{8BA79532-46CD-4642-A2F8-35E1C5D7D9AD}"/>
                  </a:ext>
                </a:extLst>
              </p:cNvPr>
              <p:cNvSpPr/>
              <p:nvPr/>
            </p:nvSpPr>
            <p:spPr bwMode="auto">
              <a:xfrm>
                <a:off x="6669089" y="2152651"/>
                <a:ext cx="484188" cy="482600"/>
              </a:xfrm>
              <a:custGeom>
                <a:avLst/>
                <a:gdLst>
                  <a:gd name="T0" fmla="*/ 95 w 95"/>
                  <a:gd name="T1" fmla="*/ 95 h 95"/>
                  <a:gd name="T2" fmla="*/ 14 w 95"/>
                  <a:gd name="T3" fmla="*/ 95 h 95"/>
                  <a:gd name="T4" fmla="*/ 0 w 95"/>
                  <a:gd name="T5" fmla="*/ 81 h 95"/>
                  <a:gd name="T6" fmla="*/ 0 w 95"/>
                  <a:gd name="T7" fmla="*/ 0 h 95"/>
                  <a:gd name="T8" fmla="*/ 49 w 95"/>
                  <a:gd name="T9" fmla="*/ 49 h 95"/>
                  <a:gd name="T10" fmla="*/ 95 w 95"/>
                  <a:gd name="T11" fmla="*/ 95 h 95"/>
                </a:gdLst>
                <a:ahLst/>
                <a:cxnLst>
                  <a:cxn ang="0">
                    <a:pos x="T0" y="T1"/>
                  </a:cxn>
                  <a:cxn ang="0">
                    <a:pos x="T2" y="T3"/>
                  </a:cxn>
                  <a:cxn ang="0">
                    <a:pos x="T4" y="T5"/>
                  </a:cxn>
                  <a:cxn ang="0">
                    <a:pos x="T6" y="T7"/>
                  </a:cxn>
                  <a:cxn ang="0">
                    <a:pos x="T8" y="T9"/>
                  </a:cxn>
                  <a:cxn ang="0">
                    <a:pos x="T10" y="T11"/>
                  </a:cxn>
                </a:cxnLst>
                <a:rect l="0" t="0" r="r" b="b"/>
                <a:pathLst>
                  <a:path w="95" h="95">
                    <a:moveTo>
                      <a:pt x="95" y="95"/>
                    </a:moveTo>
                    <a:cubicBezTo>
                      <a:pt x="14" y="95"/>
                      <a:pt x="14" y="95"/>
                      <a:pt x="14" y="95"/>
                    </a:cubicBezTo>
                    <a:cubicBezTo>
                      <a:pt x="6" y="95"/>
                      <a:pt x="0" y="89"/>
                      <a:pt x="0" y="81"/>
                    </a:cubicBezTo>
                    <a:cubicBezTo>
                      <a:pt x="0" y="0"/>
                      <a:pt x="0" y="0"/>
                      <a:pt x="0" y="0"/>
                    </a:cubicBezTo>
                    <a:cubicBezTo>
                      <a:pt x="49" y="49"/>
                      <a:pt x="49" y="49"/>
                      <a:pt x="49" y="49"/>
                    </a:cubicBezTo>
                    <a:lnTo>
                      <a:pt x="95" y="95"/>
                    </a:lnTo>
                    <a:close/>
                  </a:path>
                </a:pathLst>
              </a:custGeom>
              <a:solidFill>
                <a:srgbClr val="CCCCCC"/>
              </a:solidFill>
              <a:ln>
                <a:noFill/>
              </a:ln>
              <a:sp3d contourW="25400" prstMaterial="matte">
                <a:bevelB w="0" h="0"/>
                <a:contourClr>
                  <a:schemeClr val="bg1">
                    <a:lumMod val="85000"/>
                  </a:schemeClr>
                </a:contourClr>
              </a:sp3d>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rial"/>
                  <a:cs typeface="+mn-ea"/>
                </a:endParaRPr>
              </a:p>
            </p:txBody>
          </p:sp>
          <p:sp>
            <p:nvSpPr>
              <p:cNvPr id="28" name="ïṧḷïḍe">
                <a:extLst>
                  <a:ext uri="{FF2B5EF4-FFF2-40B4-BE49-F238E27FC236}">
                    <a16:creationId xmlns:a16="http://schemas.microsoft.com/office/drawing/2014/main" id="{3ECBF265-3186-4DA5-AC70-271FBC50E120}"/>
                  </a:ext>
                </a:extLst>
              </p:cNvPr>
              <p:cNvSpPr/>
              <p:nvPr/>
            </p:nvSpPr>
            <p:spPr bwMode="auto">
              <a:xfrm>
                <a:off x="5364163" y="2784477"/>
                <a:ext cx="1503363" cy="50800"/>
              </a:xfrm>
              <a:custGeom>
                <a:avLst/>
                <a:gdLst>
                  <a:gd name="T0" fmla="*/ 5 w 295"/>
                  <a:gd name="T1" fmla="*/ 0 h 10"/>
                  <a:gd name="T2" fmla="*/ 290 w 295"/>
                  <a:gd name="T3" fmla="*/ 0 h 10"/>
                  <a:gd name="T4" fmla="*/ 295 w 295"/>
                  <a:gd name="T5" fmla="*/ 5 h 10"/>
                  <a:gd name="T6" fmla="*/ 295 w 295"/>
                  <a:gd name="T7" fmla="*/ 5 h 10"/>
                  <a:gd name="T8" fmla="*/ 290 w 295"/>
                  <a:gd name="T9" fmla="*/ 10 h 10"/>
                  <a:gd name="T10" fmla="*/ 5 w 295"/>
                  <a:gd name="T11" fmla="*/ 10 h 10"/>
                  <a:gd name="T12" fmla="*/ 0 w 295"/>
                  <a:gd name="T13" fmla="*/ 5 h 10"/>
                  <a:gd name="T14" fmla="*/ 0 w 295"/>
                  <a:gd name="T15" fmla="*/ 5 h 10"/>
                  <a:gd name="T16" fmla="*/ 5 w 295"/>
                  <a:gd name="T17"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10">
                    <a:moveTo>
                      <a:pt x="5" y="0"/>
                    </a:moveTo>
                    <a:cubicBezTo>
                      <a:pt x="290" y="0"/>
                      <a:pt x="290" y="0"/>
                      <a:pt x="290" y="0"/>
                    </a:cubicBezTo>
                    <a:cubicBezTo>
                      <a:pt x="293" y="0"/>
                      <a:pt x="295" y="2"/>
                      <a:pt x="295" y="5"/>
                    </a:cubicBezTo>
                    <a:cubicBezTo>
                      <a:pt x="295" y="5"/>
                      <a:pt x="295" y="5"/>
                      <a:pt x="295" y="5"/>
                    </a:cubicBezTo>
                    <a:cubicBezTo>
                      <a:pt x="295" y="8"/>
                      <a:pt x="293" y="10"/>
                      <a:pt x="290" y="10"/>
                    </a:cubicBezTo>
                    <a:cubicBezTo>
                      <a:pt x="5" y="10"/>
                      <a:pt x="5" y="10"/>
                      <a:pt x="5" y="10"/>
                    </a:cubicBezTo>
                    <a:cubicBezTo>
                      <a:pt x="2" y="10"/>
                      <a:pt x="0" y="8"/>
                      <a:pt x="0" y="5"/>
                    </a:cubicBezTo>
                    <a:cubicBezTo>
                      <a:pt x="0" y="5"/>
                      <a:pt x="0" y="5"/>
                      <a:pt x="0" y="5"/>
                    </a:cubicBezTo>
                    <a:cubicBezTo>
                      <a:pt x="0" y="2"/>
                      <a:pt x="2" y="0"/>
                      <a:pt x="5" y="0"/>
                    </a:cubicBezTo>
                    <a:close/>
                  </a:path>
                </a:pathLst>
              </a:custGeom>
              <a:solidFill>
                <a:schemeClr val="accent1"/>
              </a:solidFill>
              <a:ln>
                <a:noFill/>
              </a:ln>
              <a:sp3d contourW="25400" prstMaterial="matte">
                <a:bevelB w="0" h="0"/>
                <a:contourClr>
                  <a:schemeClr val="bg1">
                    <a:lumMod val="85000"/>
                  </a:schemeClr>
                </a:contourClr>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rial"/>
                  <a:cs typeface="+mn-ea"/>
                </a:endParaRPr>
              </a:p>
            </p:txBody>
          </p:sp>
          <p:sp>
            <p:nvSpPr>
              <p:cNvPr id="29" name="íşliḓé">
                <a:extLst>
                  <a:ext uri="{FF2B5EF4-FFF2-40B4-BE49-F238E27FC236}">
                    <a16:creationId xmlns:a16="http://schemas.microsoft.com/office/drawing/2014/main" id="{0A0B49B8-E7CF-4919-B9E7-C89AA4368B92}"/>
                  </a:ext>
                </a:extLst>
              </p:cNvPr>
              <p:cNvSpPr/>
              <p:nvPr/>
            </p:nvSpPr>
            <p:spPr bwMode="auto">
              <a:xfrm>
                <a:off x="5364163" y="3128436"/>
                <a:ext cx="1503363" cy="55562"/>
              </a:xfrm>
              <a:custGeom>
                <a:avLst/>
                <a:gdLst>
                  <a:gd name="T0" fmla="*/ 5 w 295"/>
                  <a:gd name="T1" fmla="*/ 0 h 11"/>
                  <a:gd name="T2" fmla="*/ 290 w 295"/>
                  <a:gd name="T3" fmla="*/ 0 h 11"/>
                  <a:gd name="T4" fmla="*/ 295 w 295"/>
                  <a:gd name="T5" fmla="*/ 6 h 11"/>
                  <a:gd name="T6" fmla="*/ 295 w 295"/>
                  <a:gd name="T7" fmla="*/ 6 h 11"/>
                  <a:gd name="T8" fmla="*/ 290 w 295"/>
                  <a:gd name="T9" fmla="*/ 11 h 11"/>
                  <a:gd name="T10" fmla="*/ 5 w 295"/>
                  <a:gd name="T11" fmla="*/ 11 h 11"/>
                  <a:gd name="T12" fmla="*/ 0 w 295"/>
                  <a:gd name="T13" fmla="*/ 6 h 11"/>
                  <a:gd name="T14" fmla="*/ 0 w 295"/>
                  <a:gd name="T15" fmla="*/ 6 h 11"/>
                  <a:gd name="T16" fmla="*/ 5 w 295"/>
                  <a:gd name="T17"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11">
                    <a:moveTo>
                      <a:pt x="5" y="0"/>
                    </a:moveTo>
                    <a:cubicBezTo>
                      <a:pt x="290" y="0"/>
                      <a:pt x="290" y="0"/>
                      <a:pt x="290" y="0"/>
                    </a:cubicBezTo>
                    <a:cubicBezTo>
                      <a:pt x="293" y="0"/>
                      <a:pt x="295" y="3"/>
                      <a:pt x="295" y="6"/>
                    </a:cubicBezTo>
                    <a:cubicBezTo>
                      <a:pt x="295" y="6"/>
                      <a:pt x="295" y="6"/>
                      <a:pt x="295" y="6"/>
                    </a:cubicBezTo>
                    <a:cubicBezTo>
                      <a:pt x="295" y="9"/>
                      <a:pt x="293" y="11"/>
                      <a:pt x="290" y="11"/>
                    </a:cubicBezTo>
                    <a:cubicBezTo>
                      <a:pt x="5" y="11"/>
                      <a:pt x="5" y="11"/>
                      <a:pt x="5" y="11"/>
                    </a:cubicBezTo>
                    <a:cubicBezTo>
                      <a:pt x="2" y="11"/>
                      <a:pt x="0" y="9"/>
                      <a:pt x="0" y="6"/>
                    </a:cubicBezTo>
                    <a:cubicBezTo>
                      <a:pt x="0" y="6"/>
                      <a:pt x="0" y="6"/>
                      <a:pt x="0" y="6"/>
                    </a:cubicBezTo>
                    <a:cubicBezTo>
                      <a:pt x="0" y="3"/>
                      <a:pt x="2" y="0"/>
                      <a:pt x="5" y="0"/>
                    </a:cubicBezTo>
                    <a:close/>
                  </a:path>
                </a:pathLst>
              </a:custGeom>
              <a:solidFill>
                <a:schemeClr val="accent2"/>
              </a:solidFill>
              <a:ln>
                <a:noFill/>
              </a:ln>
              <a:sp3d contourW="25400" prstMaterial="matte">
                <a:bevelB w="0" h="0"/>
                <a:contourClr>
                  <a:schemeClr val="bg1">
                    <a:lumMod val="85000"/>
                  </a:schemeClr>
                </a:contourClr>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rial"/>
                  <a:cs typeface="+mn-ea"/>
                </a:endParaRPr>
              </a:p>
            </p:txBody>
          </p:sp>
          <p:sp>
            <p:nvSpPr>
              <p:cNvPr id="30" name="iSḻiďè">
                <a:extLst>
                  <a:ext uri="{FF2B5EF4-FFF2-40B4-BE49-F238E27FC236}">
                    <a16:creationId xmlns:a16="http://schemas.microsoft.com/office/drawing/2014/main" id="{67EDC15E-63FF-4571-A155-5BECF4F19C1B}"/>
                  </a:ext>
                </a:extLst>
              </p:cNvPr>
              <p:cNvSpPr/>
              <p:nvPr/>
            </p:nvSpPr>
            <p:spPr bwMode="auto">
              <a:xfrm>
                <a:off x="5364163" y="3477159"/>
                <a:ext cx="1503363" cy="55562"/>
              </a:xfrm>
              <a:custGeom>
                <a:avLst/>
                <a:gdLst>
                  <a:gd name="T0" fmla="*/ 5 w 295"/>
                  <a:gd name="T1" fmla="*/ 0 h 11"/>
                  <a:gd name="T2" fmla="*/ 290 w 295"/>
                  <a:gd name="T3" fmla="*/ 0 h 11"/>
                  <a:gd name="T4" fmla="*/ 295 w 295"/>
                  <a:gd name="T5" fmla="*/ 5 h 11"/>
                  <a:gd name="T6" fmla="*/ 295 w 295"/>
                  <a:gd name="T7" fmla="*/ 5 h 11"/>
                  <a:gd name="T8" fmla="*/ 290 w 295"/>
                  <a:gd name="T9" fmla="*/ 11 h 11"/>
                  <a:gd name="T10" fmla="*/ 5 w 295"/>
                  <a:gd name="T11" fmla="*/ 11 h 11"/>
                  <a:gd name="T12" fmla="*/ 0 w 295"/>
                  <a:gd name="T13" fmla="*/ 5 h 11"/>
                  <a:gd name="T14" fmla="*/ 0 w 295"/>
                  <a:gd name="T15" fmla="*/ 5 h 11"/>
                  <a:gd name="T16" fmla="*/ 5 w 295"/>
                  <a:gd name="T17"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11">
                    <a:moveTo>
                      <a:pt x="5" y="0"/>
                    </a:moveTo>
                    <a:cubicBezTo>
                      <a:pt x="290" y="0"/>
                      <a:pt x="290" y="0"/>
                      <a:pt x="290" y="0"/>
                    </a:cubicBezTo>
                    <a:cubicBezTo>
                      <a:pt x="293" y="0"/>
                      <a:pt x="295" y="2"/>
                      <a:pt x="295" y="5"/>
                    </a:cubicBezTo>
                    <a:cubicBezTo>
                      <a:pt x="295" y="5"/>
                      <a:pt x="295" y="5"/>
                      <a:pt x="295" y="5"/>
                    </a:cubicBezTo>
                    <a:cubicBezTo>
                      <a:pt x="295" y="8"/>
                      <a:pt x="293" y="11"/>
                      <a:pt x="290" y="11"/>
                    </a:cubicBezTo>
                    <a:cubicBezTo>
                      <a:pt x="5" y="11"/>
                      <a:pt x="5" y="11"/>
                      <a:pt x="5" y="11"/>
                    </a:cubicBezTo>
                    <a:cubicBezTo>
                      <a:pt x="2" y="11"/>
                      <a:pt x="0" y="8"/>
                      <a:pt x="0" y="5"/>
                    </a:cubicBezTo>
                    <a:cubicBezTo>
                      <a:pt x="0" y="5"/>
                      <a:pt x="0" y="5"/>
                      <a:pt x="0" y="5"/>
                    </a:cubicBezTo>
                    <a:cubicBezTo>
                      <a:pt x="0" y="2"/>
                      <a:pt x="2" y="0"/>
                      <a:pt x="5" y="0"/>
                    </a:cubicBezTo>
                    <a:close/>
                  </a:path>
                </a:pathLst>
              </a:custGeom>
              <a:solidFill>
                <a:schemeClr val="accent1"/>
              </a:solidFill>
              <a:ln>
                <a:noFill/>
              </a:ln>
              <a:sp3d contourW="25400" prstMaterial="matte">
                <a:bevelB w="0" h="0"/>
                <a:contourClr>
                  <a:schemeClr val="bg1">
                    <a:lumMod val="85000"/>
                  </a:schemeClr>
                </a:contourClr>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rial"/>
                  <a:cs typeface="+mn-ea"/>
                </a:endParaRPr>
              </a:p>
            </p:txBody>
          </p:sp>
          <p:sp>
            <p:nvSpPr>
              <p:cNvPr id="31" name="ï$ḻïḍè">
                <a:extLst>
                  <a:ext uri="{FF2B5EF4-FFF2-40B4-BE49-F238E27FC236}">
                    <a16:creationId xmlns:a16="http://schemas.microsoft.com/office/drawing/2014/main" id="{6E8797FA-27FE-4B16-82B7-0EE9A2E4AD63}"/>
                  </a:ext>
                </a:extLst>
              </p:cNvPr>
              <p:cNvSpPr/>
              <p:nvPr/>
            </p:nvSpPr>
            <p:spPr bwMode="auto">
              <a:xfrm>
                <a:off x="5364163" y="4523323"/>
                <a:ext cx="1503363" cy="55562"/>
              </a:xfrm>
              <a:custGeom>
                <a:avLst/>
                <a:gdLst>
                  <a:gd name="T0" fmla="*/ 5 w 295"/>
                  <a:gd name="T1" fmla="*/ 0 h 11"/>
                  <a:gd name="T2" fmla="*/ 290 w 295"/>
                  <a:gd name="T3" fmla="*/ 0 h 11"/>
                  <a:gd name="T4" fmla="*/ 295 w 295"/>
                  <a:gd name="T5" fmla="*/ 6 h 11"/>
                  <a:gd name="T6" fmla="*/ 295 w 295"/>
                  <a:gd name="T7" fmla="*/ 6 h 11"/>
                  <a:gd name="T8" fmla="*/ 290 w 295"/>
                  <a:gd name="T9" fmla="*/ 11 h 11"/>
                  <a:gd name="T10" fmla="*/ 5 w 295"/>
                  <a:gd name="T11" fmla="*/ 11 h 11"/>
                  <a:gd name="T12" fmla="*/ 0 w 295"/>
                  <a:gd name="T13" fmla="*/ 6 h 11"/>
                  <a:gd name="T14" fmla="*/ 0 w 295"/>
                  <a:gd name="T15" fmla="*/ 6 h 11"/>
                  <a:gd name="T16" fmla="*/ 5 w 295"/>
                  <a:gd name="T17"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11">
                    <a:moveTo>
                      <a:pt x="5" y="0"/>
                    </a:moveTo>
                    <a:cubicBezTo>
                      <a:pt x="290" y="0"/>
                      <a:pt x="290" y="0"/>
                      <a:pt x="290" y="0"/>
                    </a:cubicBezTo>
                    <a:cubicBezTo>
                      <a:pt x="293" y="0"/>
                      <a:pt x="295" y="3"/>
                      <a:pt x="295" y="6"/>
                    </a:cubicBezTo>
                    <a:cubicBezTo>
                      <a:pt x="295" y="6"/>
                      <a:pt x="295" y="6"/>
                      <a:pt x="295" y="6"/>
                    </a:cubicBezTo>
                    <a:cubicBezTo>
                      <a:pt x="295" y="9"/>
                      <a:pt x="293" y="11"/>
                      <a:pt x="290" y="11"/>
                    </a:cubicBezTo>
                    <a:cubicBezTo>
                      <a:pt x="5" y="11"/>
                      <a:pt x="5" y="11"/>
                      <a:pt x="5" y="11"/>
                    </a:cubicBezTo>
                    <a:cubicBezTo>
                      <a:pt x="2" y="11"/>
                      <a:pt x="0" y="9"/>
                      <a:pt x="0" y="6"/>
                    </a:cubicBezTo>
                    <a:cubicBezTo>
                      <a:pt x="0" y="6"/>
                      <a:pt x="0" y="6"/>
                      <a:pt x="0" y="6"/>
                    </a:cubicBezTo>
                    <a:cubicBezTo>
                      <a:pt x="0" y="3"/>
                      <a:pt x="2" y="0"/>
                      <a:pt x="5" y="0"/>
                    </a:cubicBezTo>
                    <a:close/>
                  </a:path>
                </a:pathLst>
              </a:custGeom>
              <a:solidFill>
                <a:schemeClr val="accent2"/>
              </a:solidFill>
              <a:ln>
                <a:noFill/>
              </a:ln>
              <a:sp3d contourW="25400" prstMaterial="matte">
                <a:bevelB w="0" h="0"/>
                <a:contourClr>
                  <a:schemeClr val="bg1">
                    <a:lumMod val="85000"/>
                  </a:schemeClr>
                </a:contourClr>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rial"/>
                  <a:cs typeface="+mn-ea"/>
                </a:endParaRPr>
              </a:p>
            </p:txBody>
          </p:sp>
          <p:sp>
            <p:nvSpPr>
              <p:cNvPr id="32" name="íşľîḓé">
                <a:extLst>
                  <a:ext uri="{FF2B5EF4-FFF2-40B4-BE49-F238E27FC236}">
                    <a16:creationId xmlns:a16="http://schemas.microsoft.com/office/drawing/2014/main" id="{0FEA17ED-9373-4EFC-B132-D2724C706383}"/>
                  </a:ext>
                </a:extLst>
              </p:cNvPr>
              <p:cNvSpPr/>
              <p:nvPr/>
            </p:nvSpPr>
            <p:spPr bwMode="auto">
              <a:xfrm>
                <a:off x="5364163" y="4872043"/>
                <a:ext cx="1503363" cy="55562"/>
              </a:xfrm>
              <a:custGeom>
                <a:avLst/>
                <a:gdLst>
                  <a:gd name="T0" fmla="*/ 5 w 295"/>
                  <a:gd name="T1" fmla="*/ 0 h 11"/>
                  <a:gd name="T2" fmla="*/ 290 w 295"/>
                  <a:gd name="T3" fmla="*/ 0 h 11"/>
                  <a:gd name="T4" fmla="*/ 295 w 295"/>
                  <a:gd name="T5" fmla="*/ 6 h 11"/>
                  <a:gd name="T6" fmla="*/ 295 w 295"/>
                  <a:gd name="T7" fmla="*/ 6 h 11"/>
                  <a:gd name="T8" fmla="*/ 290 w 295"/>
                  <a:gd name="T9" fmla="*/ 11 h 11"/>
                  <a:gd name="T10" fmla="*/ 5 w 295"/>
                  <a:gd name="T11" fmla="*/ 11 h 11"/>
                  <a:gd name="T12" fmla="*/ 0 w 295"/>
                  <a:gd name="T13" fmla="*/ 6 h 11"/>
                  <a:gd name="T14" fmla="*/ 0 w 295"/>
                  <a:gd name="T15" fmla="*/ 6 h 11"/>
                  <a:gd name="T16" fmla="*/ 5 w 295"/>
                  <a:gd name="T17"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11">
                    <a:moveTo>
                      <a:pt x="5" y="0"/>
                    </a:moveTo>
                    <a:cubicBezTo>
                      <a:pt x="290" y="0"/>
                      <a:pt x="290" y="0"/>
                      <a:pt x="290" y="0"/>
                    </a:cubicBezTo>
                    <a:cubicBezTo>
                      <a:pt x="293" y="0"/>
                      <a:pt x="295" y="3"/>
                      <a:pt x="295" y="6"/>
                    </a:cubicBezTo>
                    <a:cubicBezTo>
                      <a:pt x="295" y="6"/>
                      <a:pt x="295" y="6"/>
                      <a:pt x="295" y="6"/>
                    </a:cubicBezTo>
                    <a:cubicBezTo>
                      <a:pt x="295" y="9"/>
                      <a:pt x="293" y="11"/>
                      <a:pt x="290" y="11"/>
                    </a:cubicBezTo>
                    <a:cubicBezTo>
                      <a:pt x="5" y="11"/>
                      <a:pt x="5" y="11"/>
                      <a:pt x="5" y="11"/>
                    </a:cubicBezTo>
                    <a:cubicBezTo>
                      <a:pt x="2" y="11"/>
                      <a:pt x="0" y="9"/>
                      <a:pt x="0" y="6"/>
                    </a:cubicBezTo>
                    <a:cubicBezTo>
                      <a:pt x="0" y="6"/>
                      <a:pt x="0" y="6"/>
                      <a:pt x="0" y="6"/>
                    </a:cubicBezTo>
                    <a:cubicBezTo>
                      <a:pt x="0" y="3"/>
                      <a:pt x="2" y="0"/>
                      <a:pt x="5" y="0"/>
                    </a:cubicBezTo>
                    <a:close/>
                  </a:path>
                </a:pathLst>
              </a:custGeom>
              <a:solidFill>
                <a:schemeClr val="accent1"/>
              </a:solidFill>
              <a:ln>
                <a:noFill/>
              </a:ln>
              <a:sp3d contourW="25400" prstMaterial="matte">
                <a:bevelB w="0" h="0"/>
                <a:contourClr>
                  <a:schemeClr val="bg1">
                    <a:lumMod val="85000"/>
                  </a:schemeClr>
                </a:contourClr>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rial"/>
                  <a:cs typeface="+mn-ea"/>
                </a:endParaRPr>
              </a:p>
            </p:txBody>
          </p:sp>
          <p:sp>
            <p:nvSpPr>
              <p:cNvPr id="33" name="íşliḓé">
                <a:extLst>
                  <a:ext uri="{FF2B5EF4-FFF2-40B4-BE49-F238E27FC236}">
                    <a16:creationId xmlns:a16="http://schemas.microsoft.com/office/drawing/2014/main" id="{ECFE468E-A92C-40D9-BF7F-08E1B5D2AF32}"/>
                  </a:ext>
                </a:extLst>
              </p:cNvPr>
              <p:cNvSpPr/>
              <p:nvPr/>
            </p:nvSpPr>
            <p:spPr bwMode="auto">
              <a:xfrm>
                <a:off x="5364161" y="3825882"/>
                <a:ext cx="1503363" cy="55562"/>
              </a:xfrm>
              <a:custGeom>
                <a:avLst/>
                <a:gdLst>
                  <a:gd name="T0" fmla="*/ 5 w 295"/>
                  <a:gd name="T1" fmla="*/ 0 h 11"/>
                  <a:gd name="T2" fmla="*/ 290 w 295"/>
                  <a:gd name="T3" fmla="*/ 0 h 11"/>
                  <a:gd name="T4" fmla="*/ 295 w 295"/>
                  <a:gd name="T5" fmla="*/ 6 h 11"/>
                  <a:gd name="T6" fmla="*/ 295 w 295"/>
                  <a:gd name="T7" fmla="*/ 6 h 11"/>
                  <a:gd name="T8" fmla="*/ 290 w 295"/>
                  <a:gd name="T9" fmla="*/ 11 h 11"/>
                  <a:gd name="T10" fmla="*/ 5 w 295"/>
                  <a:gd name="T11" fmla="*/ 11 h 11"/>
                  <a:gd name="T12" fmla="*/ 0 w 295"/>
                  <a:gd name="T13" fmla="*/ 6 h 11"/>
                  <a:gd name="T14" fmla="*/ 0 w 295"/>
                  <a:gd name="T15" fmla="*/ 6 h 11"/>
                  <a:gd name="T16" fmla="*/ 5 w 295"/>
                  <a:gd name="T17"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11">
                    <a:moveTo>
                      <a:pt x="5" y="0"/>
                    </a:moveTo>
                    <a:cubicBezTo>
                      <a:pt x="290" y="0"/>
                      <a:pt x="290" y="0"/>
                      <a:pt x="290" y="0"/>
                    </a:cubicBezTo>
                    <a:cubicBezTo>
                      <a:pt x="293" y="0"/>
                      <a:pt x="295" y="3"/>
                      <a:pt x="295" y="6"/>
                    </a:cubicBezTo>
                    <a:cubicBezTo>
                      <a:pt x="295" y="6"/>
                      <a:pt x="295" y="6"/>
                      <a:pt x="295" y="6"/>
                    </a:cubicBezTo>
                    <a:cubicBezTo>
                      <a:pt x="295" y="9"/>
                      <a:pt x="293" y="11"/>
                      <a:pt x="290" y="11"/>
                    </a:cubicBezTo>
                    <a:cubicBezTo>
                      <a:pt x="5" y="11"/>
                      <a:pt x="5" y="11"/>
                      <a:pt x="5" y="11"/>
                    </a:cubicBezTo>
                    <a:cubicBezTo>
                      <a:pt x="2" y="11"/>
                      <a:pt x="0" y="9"/>
                      <a:pt x="0" y="6"/>
                    </a:cubicBezTo>
                    <a:cubicBezTo>
                      <a:pt x="0" y="6"/>
                      <a:pt x="0" y="6"/>
                      <a:pt x="0" y="6"/>
                    </a:cubicBezTo>
                    <a:cubicBezTo>
                      <a:pt x="0" y="3"/>
                      <a:pt x="2" y="0"/>
                      <a:pt x="5" y="0"/>
                    </a:cubicBezTo>
                    <a:close/>
                  </a:path>
                </a:pathLst>
              </a:custGeom>
              <a:solidFill>
                <a:schemeClr val="accent2"/>
              </a:solidFill>
              <a:ln>
                <a:noFill/>
              </a:ln>
              <a:sp3d contourW="25400" prstMaterial="matte">
                <a:bevelB w="0" h="0"/>
                <a:contourClr>
                  <a:schemeClr val="bg1">
                    <a:lumMod val="85000"/>
                  </a:schemeClr>
                </a:contourClr>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rial"/>
                  <a:cs typeface="+mn-ea"/>
                </a:endParaRPr>
              </a:p>
            </p:txBody>
          </p:sp>
          <p:sp>
            <p:nvSpPr>
              <p:cNvPr id="34" name="iSḻiďè">
                <a:extLst>
                  <a:ext uri="{FF2B5EF4-FFF2-40B4-BE49-F238E27FC236}">
                    <a16:creationId xmlns:a16="http://schemas.microsoft.com/office/drawing/2014/main" id="{7CE6E14F-7127-4C40-B0B7-DCAD4B40999D}"/>
                  </a:ext>
                </a:extLst>
              </p:cNvPr>
              <p:cNvSpPr/>
              <p:nvPr/>
            </p:nvSpPr>
            <p:spPr bwMode="auto">
              <a:xfrm>
                <a:off x="5364162" y="4174597"/>
                <a:ext cx="1503363" cy="55562"/>
              </a:xfrm>
              <a:custGeom>
                <a:avLst/>
                <a:gdLst>
                  <a:gd name="T0" fmla="*/ 5 w 295"/>
                  <a:gd name="T1" fmla="*/ 0 h 11"/>
                  <a:gd name="T2" fmla="*/ 290 w 295"/>
                  <a:gd name="T3" fmla="*/ 0 h 11"/>
                  <a:gd name="T4" fmla="*/ 295 w 295"/>
                  <a:gd name="T5" fmla="*/ 5 h 11"/>
                  <a:gd name="T6" fmla="*/ 295 w 295"/>
                  <a:gd name="T7" fmla="*/ 5 h 11"/>
                  <a:gd name="T8" fmla="*/ 290 w 295"/>
                  <a:gd name="T9" fmla="*/ 11 h 11"/>
                  <a:gd name="T10" fmla="*/ 5 w 295"/>
                  <a:gd name="T11" fmla="*/ 11 h 11"/>
                  <a:gd name="T12" fmla="*/ 0 w 295"/>
                  <a:gd name="T13" fmla="*/ 5 h 11"/>
                  <a:gd name="T14" fmla="*/ 0 w 295"/>
                  <a:gd name="T15" fmla="*/ 5 h 11"/>
                  <a:gd name="T16" fmla="*/ 5 w 295"/>
                  <a:gd name="T17"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11">
                    <a:moveTo>
                      <a:pt x="5" y="0"/>
                    </a:moveTo>
                    <a:cubicBezTo>
                      <a:pt x="290" y="0"/>
                      <a:pt x="290" y="0"/>
                      <a:pt x="290" y="0"/>
                    </a:cubicBezTo>
                    <a:cubicBezTo>
                      <a:pt x="293" y="0"/>
                      <a:pt x="295" y="2"/>
                      <a:pt x="295" y="5"/>
                    </a:cubicBezTo>
                    <a:cubicBezTo>
                      <a:pt x="295" y="5"/>
                      <a:pt x="295" y="5"/>
                      <a:pt x="295" y="5"/>
                    </a:cubicBezTo>
                    <a:cubicBezTo>
                      <a:pt x="295" y="8"/>
                      <a:pt x="293" y="11"/>
                      <a:pt x="290" y="11"/>
                    </a:cubicBezTo>
                    <a:cubicBezTo>
                      <a:pt x="5" y="11"/>
                      <a:pt x="5" y="11"/>
                      <a:pt x="5" y="11"/>
                    </a:cubicBezTo>
                    <a:cubicBezTo>
                      <a:pt x="2" y="11"/>
                      <a:pt x="0" y="8"/>
                      <a:pt x="0" y="5"/>
                    </a:cubicBezTo>
                    <a:cubicBezTo>
                      <a:pt x="0" y="5"/>
                      <a:pt x="0" y="5"/>
                      <a:pt x="0" y="5"/>
                    </a:cubicBezTo>
                    <a:cubicBezTo>
                      <a:pt x="0" y="2"/>
                      <a:pt x="2" y="0"/>
                      <a:pt x="5" y="0"/>
                    </a:cubicBezTo>
                    <a:close/>
                  </a:path>
                </a:pathLst>
              </a:custGeom>
              <a:solidFill>
                <a:schemeClr val="accent1"/>
              </a:solidFill>
              <a:ln>
                <a:noFill/>
              </a:ln>
              <a:sp3d contourW="25400" prstMaterial="matte">
                <a:bevelB w="0" h="0"/>
                <a:contourClr>
                  <a:schemeClr val="bg1">
                    <a:lumMod val="85000"/>
                  </a:schemeClr>
                </a:contourClr>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rial"/>
                  <a:cs typeface="+mn-ea"/>
                </a:endParaRPr>
              </a:p>
            </p:txBody>
          </p:sp>
        </p:grpSp>
        <p:pic>
          <p:nvPicPr>
            <p:cNvPr id="47" name="图片 46">
              <a:extLst>
                <a:ext uri="{FF2B5EF4-FFF2-40B4-BE49-F238E27FC236}">
                  <a16:creationId xmlns:a16="http://schemas.microsoft.com/office/drawing/2014/main" id="{632BC3EF-1DB9-4069-A0D7-2F7A3F621A46}"/>
                </a:ext>
              </a:extLst>
            </p:cNvPr>
            <p:cNvPicPr>
              <a:picLocks/>
            </p:cNvPicPr>
            <p:nvPr/>
          </p:nvPicPr>
          <p:blipFill>
            <a:blip r:embed="rId3">
              <a:alphaModFix amt="50000"/>
              <a:extLst>
                <a:ext uri="{28A0092B-C50C-407E-A947-70E740481C1C}">
                  <a14:useLocalDpi xmlns:a14="http://schemas.microsoft.com/office/drawing/2010/main" val="0"/>
                </a:ext>
              </a:extLst>
            </a:blip>
            <a:srcRect/>
            <a:stretch>
              <a:fillRect/>
            </a:stretch>
          </p:blipFill>
          <p:spPr>
            <a:xfrm>
              <a:off x="5025779" y="3503628"/>
              <a:ext cx="2170816" cy="2170812"/>
            </a:xfrm>
            <a:custGeom>
              <a:avLst/>
              <a:gdLst>
                <a:gd name="connsiteX0" fmla="*/ 1026607 w 2053214"/>
                <a:gd name="connsiteY0" fmla="*/ 0 h 2053210"/>
                <a:gd name="connsiteX1" fmla="*/ 2053214 w 2053214"/>
                <a:gd name="connsiteY1" fmla="*/ 1026605 h 2053210"/>
                <a:gd name="connsiteX2" fmla="*/ 1026607 w 2053214"/>
                <a:gd name="connsiteY2" fmla="*/ 2053210 h 2053210"/>
                <a:gd name="connsiteX3" fmla="*/ 0 w 2053214"/>
                <a:gd name="connsiteY3" fmla="*/ 1026605 h 2053210"/>
                <a:gd name="connsiteX4" fmla="*/ 1026607 w 2053214"/>
                <a:gd name="connsiteY4" fmla="*/ 0 h 20532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3214" h="2053210">
                  <a:moveTo>
                    <a:pt x="1026607" y="0"/>
                  </a:moveTo>
                  <a:cubicBezTo>
                    <a:pt x="1593586" y="0"/>
                    <a:pt x="2053214" y="459627"/>
                    <a:pt x="2053214" y="1026605"/>
                  </a:cubicBezTo>
                  <a:cubicBezTo>
                    <a:pt x="2053214" y="1593583"/>
                    <a:pt x="1593586" y="2053210"/>
                    <a:pt x="1026607" y="2053210"/>
                  </a:cubicBezTo>
                  <a:cubicBezTo>
                    <a:pt x="459628" y="2053210"/>
                    <a:pt x="0" y="1593583"/>
                    <a:pt x="0" y="1026605"/>
                  </a:cubicBezTo>
                  <a:cubicBezTo>
                    <a:pt x="0" y="459627"/>
                    <a:pt x="459628" y="0"/>
                    <a:pt x="1026607" y="0"/>
                  </a:cubicBezTo>
                  <a:close/>
                </a:path>
              </a:pathLst>
            </a:custGeom>
            <a:scene3d>
              <a:camera prst="perspectiveRelaxedModerately" fov="4200000"/>
              <a:lightRig rig="threePt" dir="t"/>
            </a:scene3d>
          </p:spPr>
        </p:pic>
      </p:grpSp>
      <p:sp>
        <p:nvSpPr>
          <p:cNvPr id="43" name="椭圆 42">
            <a:extLst>
              <a:ext uri="{FF2B5EF4-FFF2-40B4-BE49-F238E27FC236}">
                <a16:creationId xmlns:a16="http://schemas.microsoft.com/office/drawing/2014/main" id="{10D08517-104C-455C-A554-E441E37BA404}"/>
              </a:ext>
            </a:extLst>
          </p:cNvPr>
          <p:cNvSpPr/>
          <p:nvPr/>
        </p:nvSpPr>
        <p:spPr>
          <a:xfrm>
            <a:off x="4703537" y="3699273"/>
            <a:ext cx="115509" cy="115509"/>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cs typeface="+mn-ea"/>
            </a:endParaRPr>
          </a:p>
        </p:txBody>
      </p:sp>
      <p:sp>
        <p:nvSpPr>
          <p:cNvPr id="44" name="椭圆 43">
            <a:extLst>
              <a:ext uri="{FF2B5EF4-FFF2-40B4-BE49-F238E27FC236}">
                <a16:creationId xmlns:a16="http://schemas.microsoft.com/office/drawing/2014/main" id="{9C2D39D1-B6D7-4ECA-AD0B-03A7C4699FDD}"/>
              </a:ext>
            </a:extLst>
          </p:cNvPr>
          <p:cNvSpPr/>
          <p:nvPr/>
        </p:nvSpPr>
        <p:spPr>
          <a:xfrm>
            <a:off x="4482860" y="5544190"/>
            <a:ext cx="115509" cy="115509"/>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cs typeface="+mn-ea"/>
            </a:endParaRPr>
          </a:p>
        </p:txBody>
      </p:sp>
      <p:sp>
        <p:nvSpPr>
          <p:cNvPr id="45" name="椭圆 44">
            <a:extLst>
              <a:ext uri="{FF2B5EF4-FFF2-40B4-BE49-F238E27FC236}">
                <a16:creationId xmlns:a16="http://schemas.microsoft.com/office/drawing/2014/main" id="{98A397B3-E306-4D5F-9913-2DE9A849232E}"/>
              </a:ext>
            </a:extLst>
          </p:cNvPr>
          <p:cNvSpPr/>
          <p:nvPr/>
        </p:nvSpPr>
        <p:spPr>
          <a:xfrm>
            <a:off x="7657326" y="5917236"/>
            <a:ext cx="115509" cy="115509"/>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cs typeface="+mn-ea"/>
            </a:endParaRPr>
          </a:p>
        </p:txBody>
      </p:sp>
      <p:sp>
        <p:nvSpPr>
          <p:cNvPr id="46" name="椭圆 45">
            <a:extLst>
              <a:ext uri="{FF2B5EF4-FFF2-40B4-BE49-F238E27FC236}">
                <a16:creationId xmlns:a16="http://schemas.microsoft.com/office/drawing/2014/main" id="{E97EC6FF-B32C-4D18-B5B9-66F7DDD5B255}"/>
              </a:ext>
            </a:extLst>
          </p:cNvPr>
          <p:cNvSpPr/>
          <p:nvPr/>
        </p:nvSpPr>
        <p:spPr>
          <a:xfrm>
            <a:off x="7428148" y="4064858"/>
            <a:ext cx="115509" cy="115509"/>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cs typeface="+mn-ea"/>
            </a:endParaRPr>
          </a:p>
        </p:txBody>
      </p:sp>
      <p:sp>
        <p:nvSpPr>
          <p:cNvPr id="2" name="日期占位符 1">
            <a:extLst>
              <a:ext uri="{FF2B5EF4-FFF2-40B4-BE49-F238E27FC236}">
                <a16:creationId xmlns:a16="http://schemas.microsoft.com/office/drawing/2014/main" id="{082A11DE-C3E3-47BE-8CE0-F20BF232E0A0}"/>
              </a:ext>
            </a:extLst>
          </p:cNvPr>
          <p:cNvSpPr>
            <a:spLocks noGrp="1"/>
          </p:cNvSpPr>
          <p:nvPr>
            <p:ph type="dt" sz="half" idx="14"/>
          </p:nvPr>
        </p:nvSpPr>
        <p:spPr>
          <a:xfrm>
            <a:off x="660400" y="6235702"/>
            <a:ext cx="3342640" cy="365125"/>
          </a:xfrm>
        </p:spPr>
        <p:txBody>
          <a:bodyPr/>
          <a:lstStyle/>
          <a:p>
            <a:r>
              <a:rPr lang="zh-CN" altLang="en-US" i="1" spc="300">
                <a:solidFill>
                  <a:schemeClr val="accent1"/>
                </a:solidFill>
                <a:latin typeface="+mn-ea"/>
                <a:cs typeface="+mn-ea"/>
              </a:rPr>
              <a:t>止于至善</a:t>
            </a:r>
            <a:endParaRPr lang="zh-CN" altLang="en-US" spc="300" dirty="0">
              <a:solidFill>
                <a:schemeClr val="bg1">
                  <a:lumMod val="75000"/>
                </a:schemeClr>
              </a:solidFill>
              <a:cs typeface="+mn-ea"/>
            </a:endParaRPr>
          </a:p>
        </p:txBody>
      </p:sp>
      <p:sp>
        <p:nvSpPr>
          <p:cNvPr id="3" name="灯片编号占位符 2">
            <a:extLst>
              <a:ext uri="{FF2B5EF4-FFF2-40B4-BE49-F238E27FC236}">
                <a16:creationId xmlns:a16="http://schemas.microsoft.com/office/drawing/2014/main" id="{02843A2B-4267-4771-AF1D-E13FDB71E6EE}"/>
              </a:ext>
            </a:extLst>
          </p:cNvPr>
          <p:cNvSpPr>
            <a:spLocks noGrp="1"/>
          </p:cNvSpPr>
          <p:nvPr>
            <p:ph type="sldNum" sz="quarter" idx="16"/>
          </p:nvPr>
        </p:nvSpPr>
        <p:spPr/>
        <p:txBody>
          <a:bodyPr/>
          <a:lstStyle/>
          <a:p>
            <a:fld id="{C79ECAFE-A460-4E13-ABCB-32CAE6136244}" type="slidenum">
              <a:rPr lang="zh-CN" altLang="en-US" smtClean="0"/>
              <a:pPr/>
              <a:t>40</a:t>
            </a:fld>
            <a:endParaRPr lang="zh-CN" altLang="en-US" dirty="0"/>
          </a:p>
        </p:txBody>
      </p:sp>
      <p:sp>
        <p:nvSpPr>
          <p:cNvPr id="48" name="文本框 47">
            <a:extLst>
              <a:ext uri="{FF2B5EF4-FFF2-40B4-BE49-F238E27FC236}">
                <a16:creationId xmlns:a16="http://schemas.microsoft.com/office/drawing/2014/main" id="{974596C9-C4C1-4C52-A237-BD7E1771C727}"/>
              </a:ext>
            </a:extLst>
          </p:cNvPr>
          <p:cNvSpPr txBox="1"/>
          <p:nvPr/>
        </p:nvSpPr>
        <p:spPr>
          <a:xfrm>
            <a:off x="660399" y="4398360"/>
            <a:ext cx="4081568" cy="1137106"/>
          </a:xfrm>
          <a:prstGeom prst="rect">
            <a:avLst/>
          </a:prstGeom>
          <a:noFill/>
        </p:spPr>
        <p:txBody>
          <a:bodyPr wrap="square" lIns="0" rIns="0" rtlCol="0">
            <a:spAutoFit/>
          </a:bodyPr>
          <a:lstStyle/>
          <a:p>
            <a:pPr lvl="0">
              <a:lnSpc>
                <a:spcPct val="130000"/>
              </a:lnSpc>
              <a:defRPr/>
            </a:pPr>
            <a:r>
              <a:rPr lang="en-US" altLang="zh-CN" dirty="0"/>
              <a:t>Top k</a:t>
            </a:r>
            <a:r>
              <a:rPr lang="zh-CN" altLang="en-US" dirty="0"/>
              <a:t>：    可疑度前</a:t>
            </a:r>
            <a:r>
              <a:rPr lang="en-US" altLang="zh-CN" dirty="0"/>
              <a:t>K</a:t>
            </a:r>
            <a:r>
              <a:rPr lang="zh-CN" altLang="en-US" dirty="0"/>
              <a:t>中错误代码数量</a:t>
            </a:r>
            <a:endParaRPr lang="en-US" altLang="zh-CN" dirty="0"/>
          </a:p>
          <a:p>
            <a:pPr lvl="0">
              <a:lnSpc>
                <a:spcPct val="130000"/>
              </a:lnSpc>
              <a:defRPr/>
            </a:pPr>
            <a:r>
              <a:rPr lang="en-US" altLang="zh-CN" dirty="0"/>
              <a:t>Mean Average Precision</a:t>
            </a:r>
            <a:r>
              <a:rPr lang="zh-CN" altLang="en-US" dirty="0"/>
              <a:t>： 平均精度</a:t>
            </a:r>
            <a:endParaRPr lang="en-US" altLang="zh-CN" dirty="0"/>
          </a:p>
          <a:p>
            <a:pPr lvl="0">
              <a:lnSpc>
                <a:spcPct val="130000"/>
              </a:lnSpc>
              <a:defRPr/>
            </a:pPr>
            <a:r>
              <a:rPr lang="en-US" altLang="zh-CN" dirty="0"/>
              <a:t>Mean Reciprocal Rank</a:t>
            </a:r>
            <a:r>
              <a:rPr lang="zh-CN" altLang="en-US" dirty="0"/>
              <a:t>：平均倒数轶 </a:t>
            </a:r>
            <a:endParaRPr lang="en-US" altLang="zh-CN" dirty="0">
              <a:solidFill>
                <a:prstClr val="black"/>
              </a:solidFill>
              <a:latin typeface="+mn-ea"/>
              <a:cs typeface="+mn-ea"/>
            </a:endParaRPr>
          </a:p>
        </p:txBody>
      </p:sp>
    </p:spTree>
    <p:extLst>
      <p:ext uri="{BB962C8B-B14F-4D97-AF65-F5344CB8AC3E}">
        <p14:creationId xmlns:p14="http://schemas.microsoft.com/office/powerpoint/2010/main" val="3168201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anim calcmode="lin" valueType="num">
                                      <p:cBhvr>
                                        <p:cTn id="8" dur="500" fill="hold"/>
                                        <p:tgtEl>
                                          <p:spTgt spid="21"/>
                                        </p:tgtEl>
                                        <p:attrNameLst>
                                          <p:attrName>ppt_x</p:attrName>
                                        </p:attrNameLst>
                                      </p:cBhvr>
                                      <p:tavLst>
                                        <p:tav tm="0">
                                          <p:val>
                                            <p:strVal val="#ppt_x"/>
                                          </p:val>
                                        </p:tav>
                                        <p:tav tm="100000">
                                          <p:val>
                                            <p:strVal val="#ppt_x"/>
                                          </p:val>
                                        </p:tav>
                                      </p:tavLst>
                                    </p:anim>
                                    <p:anim calcmode="lin" valueType="num">
                                      <p:cBhvr>
                                        <p:cTn id="9" dur="500" fill="hold"/>
                                        <p:tgtEl>
                                          <p:spTgt spid="21"/>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38"/>
                                        </p:tgtEl>
                                        <p:attrNameLst>
                                          <p:attrName>style.visibility</p:attrName>
                                        </p:attrNameLst>
                                      </p:cBhvr>
                                      <p:to>
                                        <p:strVal val="visible"/>
                                      </p:to>
                                    </p:set>
                                    <p:animEffect transition="in" filter="fade">
                                      <p:cBhvr>
                                        <p:cTn id="12" dur="500"/>
                                        <p:tgtEl>
                                          <p:spTgt spid="38"/>
                                        </p:tgtEl>
                                      </p:cBhvr>
                                    </p:animEffect>
                                    <p:anim calcmode="lin" valueType="num">
                                      <p:cBhvr>
                                        <p:cTn id="13" dur="500" fill="hold"/>
                                        <p:tgtEl>
                                          <p:spTgt spid="38"/>
                                        </p:tgtEl>
                                        <p:attrNameLst>
                                          <p:attrName>ppt_x</p:attrName>
                                        </p:attrNameLst>
                                      </p:cBhvr>
                                      <p:tavLst>
                                        <p:tav tm="0">
                                          <p:val>
                                            <p:strVal val="#ppt_x"/>
                                          </p:val>
                                        </p:tav>
                                        <p:tav tm="100000">
                                          <p:val>
                                            <p:strVal val="#ppt_x"/>
                                          </p:val>
                                        </p:tav>
                                      </p:tavLst>
                                    </p:anim>
                                    <p:anim calcmode="lin" valueType="num">
                                      <p:cBhvr>
                                        <p:cTn id="14" dur="500" fill="hold"/>
                                        <p:tgtEl>
                                          <p:spTgt spid="38"/>
                                        </p:tgtEl>
                                        <p:attrNameLst>
                                          <p:attrName>ppt_y</p:attrName>
                                        </p:attrNameLst>
                                      </p:cBhvr>
                                      <p:tavLst>
                                        <p:tav tm="0">
                                          <p:val>
                                            <p:strVal val="#ppt_y-.1"/>
                                          </p:val>
                                        </p:tav>
                                        <p:tav tm="100000">
                                          <p:val>
                                            <p:strVal val="#ppt_y"/>
                                          </p:val>
                                        </p:tav>
                                      </p:tavLst>
                                    </p:anim>
                                  </p:childTnLst>
                                </p:cTn>
                              </p:par>
                              <p:par>
                                <p:cTn id="15" presetID="47" presetClass="entr" presetSubtype="0" fill="hold" grpId="0" nodeType="withEffect">
                                  <p:stCondLst>
                                    <p:cond delay="0"/>
                                  </p:stCondLst>
                                  <p:childTnLst>
                                    <p:set>
                                      <p:cBhvr>
                                        <p:cTn id="16" dur="1" fill="hold">
                                          <p:stCondLst>
                                            <p:cond delay="0"/>
                                          </p:stCondLst>
                                        </p:cTn>
                                        <p:tgtEl>
                                          <p:spTgt spid="39"/>
                                        </p:tgtEl>
                                        <p:attrNameLst>
                                          <p:attrName>style.visibility</p:attrName>
                                        </p:attrNameLst>
                                      </p:cBhvr>
                                      <p:to>
                                        <p:strVal val="visible"/>
                                      </p:to>
                                    </p:set>
                                    <p:animEffect transition="in" filter="fade">
                                      <p:cBhvr>
                                        <p:cTn id="17" dur="500"/>
                                        <p:tgtEl>
                                          <p:spTgt spid="39"/>
                                        </p:tgtEl>
                                      </p:cBhvr>
                                    </p:animEffect>
                                    <p:anim calcmode="lin" valueType="num">
                                      <p:cBhvr>
                                        <p:cTn id="18" dur="500" fill="hold"/>
                                        <p:tgtEl>
                                          <p:spTgt spid="39"/>
                                        </p:tgtEl>
                                        <p:attrNameLst>
                                          <p:attrName>ppt_x</p:attrName>
                                        </p:attrNameLst>
                                      </p:cBhvr>
                                      <p:tavLst>
                                        <p:tav tm="0">
                                          <p:val>
                                            <p:strVal val="#ppt_x"/>
                                          </p:val>
                                        </p:tav>
                                        <p:tav tm="100000">
                                          <p:val>
                                            <p:strVal val="#ppt_x"/>
                                          </p:val>
                                        </p:tav>
                                      </p:tavLst>
                                    </p:anim>
                                    <p:anim calcmode="lin" valueType="num">
                                      <p:cBhvr>
                                        <p:cTn id="19" dur="500" fill="hold"/>
                                        <p:tgtEl>
                                          <p:spTgt spid="39"/>
                                        </p:tgtEl>
                                        <p:attrNameLst>
                                          <p:attrName>ppt_y</p:attrName>
                                        </p:attrNameLst>
                                      </p:cBhvr>
                                      <p:tavLst>
                                        <p:tav tm="0">
                                          <p:val>
                                            <p:strVal val="#ppt_y-.1"/>
                                          </p:val>
                                        </p:tav>
                                        <p:tav tm="100000">
                                          <p:val>
                                            <p:strVal val="#ppt_y"/>
                                          </p:val>
                                        </p:tav>
                                      </p:tavLst>
                                    </p:anim>
                                  </p:childTnLst>
                                </p:cTn>
                              </p:par>
                              <p:par>
                                <p:cTn id="20" presetID="47" presetClass="entr" presetSubtype="0" fill="hold" grpId="0" nodeType="withEffect">
                                  <p:stCondLst>
                                    <p:cond delay="0"/>
                                  </p:stCondLst>
                                  <p:childTnLst>
                                    <p:set>
                                      <p:cBhvr>
                                        <p:cTn id="21" dur="1" fill="hold">
                                          <p:stCondLst>
                                            <p:cond delay="0"/>
                                          </p:stCondLst>
                                        </p:cTn>
                                        <p:tgtEl>
                                          <p:spTgt spid="43"/>
                                        </p:tgtEl>
                                        <p:attrNameLst>
                                          <p:attrName>style.visibility</p:attrName>
                                        </p:attrNameLst>
                                      </p:cBhvr>
                                      <p:to>
                                        <p:strVal val="visible"/>
                                      </p:to>
                                    </p:set>
                                    <p:animEffect transition="in" filter="fade">
                                      <p:cBhvr>
                                        <p:cTn id="22" dur="500"/>
                                        <p:tgtEl>
                                          <p:spTgt spid="43"/>
                                        </p:tgtEl>
                                      </p:cBhvr>
                                    </p:animEffect>
                                    <p:anim calcmode="lin" valueType="num">
                                      <p:cBhvr>
                                        <p:cTn id="23" dur="500" fill="hold"/>
                                        <p:tgtEl>
                                          <p:spTgt spid="43"/>
                                        </p:tgtEl>
                                        <p:attrNameLst>
                                          <p:attrName>ppt_x</p:attrName>
                                        </p:attrNameLst>
                                      </p:cBhvr>
                                      <p:tavLst>
                                        <p:tav tm="0">
                                          <p:val>
                                            <p:strVal val="#ppt_x"/>
                                          </p:val>
                                        </p:tav>
                                        <p:tav tm="100000">
                                          <p:val>
                                            <p:strVal val="#ppt_x"/>
                                          </p:val>
                                        </p:tav>
                                      </p:tavLst>
                                    </p:anim>
                                    <p:anim calcmode="lin" valueType="num">
                                      <p:cBhvr>
                                        <p:cTn id="24" dur="500" fill="hold"/>
                                        <p:tgtEl>
                                          <p:spTgt spid="43"/>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7" presetClass="entr" presetSubtype="0" fill="hold" nodeType="click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fade">
                                      <p:cBhvr>
                                        <p:cTn id="29" dur="500"/>
                                        <p:tgtEl>
                                          <p:spTgt spid="14"/>
                                        </p:tgtEl>
                                      </p:cBhvr>
                                    </p:animEffect>
                                    <p:anim calcmode="lin" valueType="num">
                                      <p:cBhvr>
                                        <p:cTn id="30" dur="500" fill="hold"/>
                                        <p:tgtEl>
                                          <p:spTgt spid="14"/>
                                        </p:tgtEl>
                                        <p:attrNameLst>
                                          <p:attrName>ppt_x</p:attrName>
                                        </p:attrNameLst>
                                      </p:cBhvr>
                                      <p:tavLst>
                                        <p:tav tm="0">
                                          <p:val>
                                            <p:strVal val="#ppt_x"/>
                                          </p:val>
                                        </p:tav>
                                        <p:tav tm="100000">
                                          <p:val>
                                            <p:strVal val="#ppt_x"/>
                                          </p:val>
                                        </p:tav>
                                      </p:tavLst>
                                    </p:anim>
                                    <p:anim calcmode="lin" valueType="num">
                                      <p:cBhvr>
                                        <p:cTn id="31" dur="500" fill="hold"/>
                                        <p:tgtEl>
                                          <p:spTgt spid="14"/>
                                        </p:tgtEl>
                                        <p:attrNameLst>
                                          <p:attrName>ppt_y</p:attrName>
                                        </p:attrNameLst>
                                      </p:cBhvr>
                                      <p:tavLst>
                                        <p:tav tm="0">
                                          <p:val>
                                            <p:strVal val="#ppt_y-.1"/>
                                          </p:val>
                                        </p:tav>
                                        <p:tav tm="100000">
                                          <p:val>
                                            <p:strVal val="#ppt_y"/>
                                          </p:val>
                                        </p:tav>
                                      </p:tavLst>
                                    </p:anim>
                                  </p:childTnLst>
                                </p:cTn>
                              </p:par>
                              <p:par>
                                <p:cTn id="32" presetID="47" presetClass="entr" presetSubtype="0" fill="hold" grpId="0" nodeType="withEffect">
                                  <p:stCondLst>
                                    <p:cond delay="0"/>
                                  </p:stCondLst>
                                  <p:childTnLst>
                                    <p:set>
                                      <p:cBhvr>
                                        <p:cTn id="33" dur="1" fill="hold">
                                          <p:stCondLst>
                                            <p:cond delay="0"/>
                                          </p:stCondLst>
                                        </p:cTn>
                                        <p:tgtEl>
                                          <p:spTgt spid="40"/>
                                        </p:tgtEl>
                                        <p:attrNameLst>
                                          <p:attrName>style.visibility</p:attrName>
                                        </p:attrNameLst>
                                      </p:cBhvr>
                                      <p:to>
                                        <p:strVal val="visible"/>
                                      </p:to>
                                    </p:set>
                                    <p:animEffect transition="in" filter="fade">
                                      <p:cBhvr>
                                        <p:cTn id="34" dur="500"/>
                                        <p:tgtEl>
                                          <p:spTgt spid="40"/>
                                        </p:tgtEl>
                                      </p:cBhvr>
                                    </p:animEffect>
                                    <p:anim calcmode="lin" valueType="num">
                                      <p:cBhvr>
                                        <p:cTn id="35" dur="500" fill="hold"/>
                                        <p:tgtEl>
                                          <p:spTgt spid="40"/>
                                        </p:tgtEl>
                                        <p:attrNameLst>
                                          <p:attrName>ppt_x</p:attrName>
                                        </p:attrNameLst>
                                      </p:cBhvr>
                                      <p:tavLst>
                                        <p:tav tm="0">
                                          <p:val>
                                            <p:strVal val="#ppt_x"/>
                                          </p:val>
                                        </p:tav>
                                        <p:tav tm="100000">
                                          <p:val>
                                            <p:strVal val="#ppt_x"/>
                                          </p:val>
                                        </p:tav>
                                      </p:tavLst>
                                    </p:anim>
                                    <p:anim calcmode="lin" valueType="num">
                                      <p:cBhvr>
                                        <p:cTn id="36" dur="500" fill="hold"/>
                                        <p:tgtEl>
                                          <p:spTgt spid="40"/>
                                        </p:tgtEl>
                                        <p:attrNameLst>
                                          <p:attrName>ppt_y</p:attrName>
                                        </p:attrNameLst>
                                      </p:cBhvr>
                                      <p:tavLst>
                                        <p:tav tm="0">
                                          <p:val>
                                            <p:strVal val="#ppt_y-.1"/>
                                          </p:val>
                                        </p:tav>
                                        <p:tav tm="100000">
                                          <p:val>
                                            <p:strVal val="#ppt_y"/>
                                          </p:val>
                                        </p:tav>
                                      </p:tavLst>
                                    </p:anim>
                                  </p:childTnLst>
                                </p:cTn>
                              </p:par>
                              <p:par>
                                <p:cTn id="37" presetID="47" presetClass="entr" presetSubtype="0" fill="hold" grpId="0" nodeType="withEffect">
                                  <p:stCondLst>
                                    <p:cond delay="0"/>
                                  </p:stCondLst>
                                  <p:childTnLst>
                                    <p:set>
                                      <p:cBhvr>
                                        <p:cTn id="38" dur="1" fill="hold">
                                          <p:stCondLst>
                                            <p:cond delay="0"/>
                                          </p:stCondLst>
                                        </p:cTn>
                                        <p:tgtEl>
                                          <p:spTgt spid="41"/>
                                        </p:tgtEl>
                                        <p:attrNameLst>
                                          <p:attrName>style.visibility</p:attrName>
                                        </p:attrNameLst>
                                      </p:cBhvr>
                                      <p:to>
                                        <p:strVal val="visible"/>
                                      </p:to>
                                    </p:set>
                                    <p:animEffect transition="in" filter="fade">
                                      <p:cBhvr>
                                        <p:cTn id="39" dur="500"/>
                                        <p:tgtEl>
                                          <p:spTgt spid="41"/>
                                        </p:tgtEl>
                                      </p:cBhvr>
                                    </p:animEffect>
                                    <p:anim calcmode="lin" valueType="num">
                                      <p:cBhvr>
                                        <p:cTn id="40" dur="500" fill="hold"/>
                                        <p:tgtEl>
                                          <p:spTgt spid="41"/>
                                        </p:tgtEl>
                                        <p:attrNameLst>
                                          <p:attrName>ppt_x</p:attrName>
                                        </p:attrNameLst>
                                      </p:cBhvr>
                                      <p:tavLst>
                                        <p:tav tm="0">
                                          <p:val>
                                            <p:strVal val="#ppt_x"/>
                                          </p:val>
                                        </p:tav>
                                        <p:tav tm="100000">
                                          <p:val>
                                            <p:strVal val="#ppt_x"/>
                                          </p:val>
                                        </p:tav>
                                      </p:tavLst>
                                    </p:anim>
                                    <p:anim calcmode="lin" valueType="num">
                                      <p:cBhvr>
                                        <p:cTn id="41" dur="500" fill="hold"/>
                                        <p:tgtEl>
                                          <p:spTgt spid="41"/>
                                        </p:tgtEl>
                                        <p:attrNameLst>
                                          <p:attrName>ppt_y</p:attrName>
                                        </p:attrNameLst>
                                      </p:cBhvr>
                                      <p:tavLst>
                                        <p:tav tm="0">
                                          <p:val>
                                            <p:strVal val="#ppt_y-.1"/>
                                          </p:val>
                                        </p:tav>
                                        <p:tav tm="100000">
                                          <p:val>
                                            <p:strVal val="#ppt_y"/>
                                          </p:val>
                                        </p:tav>
                                      </p:tavLst>
                                    </p:anim>
                                  </p:childTnLst>
                                </p:cTn>
                              </p:par>
                              <p:par>
                                <p:cTn id="42" presetID="47" presetClass="entr" presetSubtype="0" fill="hold" grpId="0" nodeType="withEffect">
                                  <p:stCondLst>
                                    <p:cond delay="0"/>
                                  </p:stCondLst>
                                  <p:childTnLst>
                                    <p:set>
                                      <p:cBhvr>
                                        <p:cTn id="43" dur="1" fill="hold">
                                          <p:stCondLst>
                                            <p:cond delay="0"/>
                                          </p:stCondLst>
                                        </p:cTn>
                                        <p:tgtEl>
                                          <p:spTgt spid="46"/>
                                        </p:tgtEl>
                                        <p:attrNameLst>
                                          <p:attrName>style.visibility</p:attrName>
                                        </p:attrNameLst>
                                      </p:cBhvr>
                                      <p:to>
                                        <p:strVal val="visible"/>
                                      </p:to>
                                    </p:set>
                                    <p:animEffect transition="in" filter="fade">
                                      <p:cBhvr>
                                        <p:cTn id="44" dur="500"/>
                                        <p:tgtEl>
                                          <p:spTgt spid="46"/>
                                        </p:tgtEl>
                                      </p:cBhvr>
                                    </p:animEffect>
                                    <p:anim calcmode="lin" valueType="num">
                                      <p:cBhvr>
                                        <p:cTn id="45" dur="500" fill="hold"/>
                                        <p:tgtEl>
                                          <p:spTgt spid="46"/>
                                        </p:tgtEl>
                                        <p:attrNameLst>
                                          <p:attrName>ppt_x</p:attrName>
                                        </p:attrNameLst>
                                      </p:cBhvr>
                                      <p:tavLst>
                                        <p:tav tm="0">
                                          <p:val>
                                            <p:strVal val="#ppt_x"/>
                                          </p:val>
                                        </p:tav>
                                        <p:tav tm="100000">
                                          <p:val>
                                            <p:strVal val="#ppt_x"/>
                                          </p:val>
                                        </p:tav>
                                      </p:tavLst>
                                    </p:anim>
                                    <p:anim calcmode="lin" valueType="num">
                                      <p:cBhvr>
                                        <p:cTn id="46" dur="500" fill="hold"/>
                                        <p:tgtEl>
                                          <p:spTgt spid="46"/>
                                        </p:tgtEl>
                                        <p:attrNameLst>
                                          <p:attrName>ppt_y</p:attrName>
                                        </p:attrNameLst>
                                      </p:cBhvr>
                                      <p:tavLst>
                                        <p:tav tm="0">
                                          <p:val>
                                            <p:strVal val="#ppt_y-.1"/>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42" presetClass="entr" presetSubtype="0" fill="hold" nodeType="clickEffect">
                                  <p:stCondLst>
                                    <p:cond delay="0"/>
                                  </p:stCondLst>
                                  <p:childTnLst>
                                    <p:set>
                                      <p:cBhvr>
                                        <p:cTn id="50" dur="1" fill="hold">
                                          <p:stCondLst>
                                            <p:cond delay="0"/>
                                          </p:stCondLst>
                                        </p:cTn>
                                        <p:tgtEl>
                                          <p:spTgt spid="11"/>
                                        </p:tgtEl>
                                        <p:attrNameLst>
                                          <p:attrName>style.visibility</p:attrName>
                                        </p:attrNameLst>
                                      </p:cBhvr>
                                      <p:to>
                                        <p:strVal val="visible"/>
                                      </p:to>
                                    </p:set>
                                    <p:animEffect transition="in" filter="fade">
                                      <p:cBhvr>
                                        <p:cTn id="51" dur="500"/>
                                        <p:tgtEl>
                                          <p:spTgt spid="11"/>
                                        </p:tgtEl>
                                      </p:cBhvr>
                                    </p:animEffect>
                                    <p:anim calcmode="lin" valueType="num">
                                      <p:cBhvr>
                                        <p:cTn id="52" dur="500" fill="hold"/>
                                        <p:tgtEl>
                                          <p:spTgt spid="11"/>
                                        </p:tgtEl>
                                        <p:attrNameLst>
                                          <p:attrName>ppt_x</p:attrName>
                                        </p:attrNameLst>
                                      </p:cBhvr>
                                      <p:tavLst>
                                        <p:tav tm="0">
                                          <p:val>
                                            <p:strVal val="#ppt_x"/>
                                          </p:val>
                                        </p:tav>
                                        <p:tav tm="100000">
                                          <p:val>
                                            <p:strVal val="#ppt_x"/>
                                          </p:val>
                                        </p:tav>
                                      </p:tavLst>
                                    </p:anim>
                                    <p:anim calcmode="lin" valueType="num">
                                      <p:cBhvr>
                                        <p:cTn id="53" dur="500" fill="hold"/>
                                        <p:tgtEl>
                                          <p:spTgt spid="11"/>
                                        </p:tgtEl>
                                        <p:attrNameLst>
                                          <p:attrName>ppt_y</p:attrName>
                                        </p:attrNameLst>
                                      </p:cBhvr>
                                      <p:tavLst>
                                        <p:tav tm="0">
                                          <p:val>
                                            <p:strVal val="#ppt_y+.1"/>
                                          </p:val>
                                        </p:tav>
                                        <p:tav tm="100000">
                                          <p:val>
                                            <p:strVal val="#ppt_y"/>
                                          </p:val>
                                        </p:tav>
                                      </p:tavLst>
                                    </p:anim>
                                  </p:childTnLst>
                                </p:cTn>
                              </p:par>
                              <p:par>
                                <p:cTn id="54" presetID="42" presetClass="entr" presetSubtype="0" fill="hold" grpId="0" nodeType="withEffect">
                                  <p:stCondLst>
                                    <p:cond delay="0"/>
                                  </p:stCondLst>
                                  <p:childTnLst>
                                    <p:set>
                                      <p:cBhvr>
                                        <p:cTn id="55" dur="1" fill="hold">
                                          <p:stCondLst>
                                            <p:cond delay="0"/>
                                          </p:stCondLst>
                                        </p:cTn>
                                        <p:tgtEl>
                                          <p:spTgt spid="36"/>
                                        </p:tgtEl>
                                        <p:attrNameLst>
                                          <p:attrName>style.visibility</p:attrName>
                                        </p:attrNameLst>
                                      </p:cBhvr>
                                      <p:to>
                                        <p:strVal val="visible"/>
                                      </p:to>
                                    </p:set>
                                    <p:animEffect transition="in" filter="fade">
                                      <p:cBhvr>
                                        <p:cTn id="56" dur="500"/>
                                        <p:tgtEl>
                                          <p:spTgt spid="36"/>
                                        </p:tgtEl>
                                      </p:cBhvr>
                                    </p:animEffect>
                                    <p:anim calcmode="lin" valueType="num">
                                      <p:cBhvr>
                                        <p:cTn id="57" dur="500" fill="hold"/>
                                        <p:tgtEl>
                                          <p:spTgt spid="36"/>
                                        </p:tgtEl>
                                        <p:attrNameLst>
                                          <p:attrName>ppt_x</p:attrName>
                                        </p:attrNameLst>
                                      </p:cBhvr>
                                      <p:tavLst>
                                        <p:tav tm="0">
                                          <p:val>
                                            <p:strVal val="#ppt_x"/>
                                          </p:val>
                                        </p:tav>
                                        <p:tav tm="100000">
                                          <p:val>
                                            <p:strVal val="#ppt_x"/>
                                          </p:val>
                                        </p:tav>
                                      </p:tavLst>
                                    </p:anim>
                                    <p:anim calcmode="lin" valueType="num">
                                      <p:cBhvr>
                                        <p:cTn id="58" dur="500" fill="hold"/>
                                        <p:tgtEl>
                                          <p:spTgt spid="36"/>
                                        </p:tgtEl>
                                        <p:attrNameLst>
                                          <p:attrName>ppt_y</p:attrName>
                                        </p:attrNameLst>
                                      </p:cBhvr>
                                      <p:tavLst>
                                        <p:tav tm="0">
                                          <p:val>
                                            <p:strVal val="#ppt_y+.1"/>
                                          </p:val>
                                        </p:tav>
                                        <p:tav tm="100000">
                                          <p:val>
                                            <p:strVal val="#ppt_y"/>
                                          </p:val>
                                        </p:tav>
                                      </p:tavLst>
                                    </p:anim>
                                  </p:childTnLst>
                                </p:cTn>
                              </p:par>
                              <p:par>
                                <p:cTn id="59" presetID="42" presetClass="entr" presetSubtype="0" fill="hold" grpId="0" nodeType="withEffect">
                                  <p:stCondLst>
                                    <p:cond delay="0"/>
                                  </p:stCondLst>
                                  <p:childTnLst>
                                    <p:set>
                                      <p:cBhvr>
                                        <p:cTn id="60" dur="1" fill="hold">
                                          <p:stCondLst>
                                            <p:cond delay="0"/>
                                          </p:stCondLst>
                                        </p:cTn>
                                        <p:tgtEl>
                                          <p:spTgt spid="37"/>
                                        </p:tgtEl>
                                        <p:attrNameLst>
                                          <p:attrName>style.visibility</p:attrName>
                                        </p:attrNameLst>
                                      </p:cBhvr>
                                      <p:to>
                                        <p:strVal val="visible"/>
                                      </p:to>
                                    </p:set>
                                    <p:animEffect transition="in" filter="fade">
                                      <p:cBhvr>
                                        <p:cTn id="61" dur="500"/>
                                        <p:tgtEl>
                                          <p:spTgt spid="37"/>
                                        </p:tgtEl>
                                      </p:cBhvr>
                                    </p:animEffect>
                                    <p:anim calcmode="lin" valueType="num">
                                      <p:cBhvr>
                                        <p:cTn id="62" dur="500" fill="hold"/>
                                        <p:tgtEl>
                                          <p:spTgt spid="37"/>
                                        </p:tgtEl>
                                        <p:attrNameLst>
                                          <p:attrName>ppt_x</p:attrName>
                                        </p:attrNameLst>
                                      </p:cBhvr>
                                      <p:tavLst>
                                        <p:tav tm="0">
                                          <p:val>
                                            <p:strVal val="#ppt_x"/>
                                          </p:val>
                                        </p:tav>
                                        <p:tav tm="100000">
                                          <p:val>
                                            <p:strVal val="#ppt_x"/>
                                          </p:val>
                                        </p:tav>
                                      </p:tavLst>
                                    </p:anim>
                                    <p:anim calcmode="lin" valueType="num">
                                      <p:cBhvr>
                                        <p:cTn id="63" dur="500" fill="hold"/>
                                        <p:tgtEl>
                                          <p:spTgt spid="37"/>
                                        </p:tgtEl>
                                        <p:attrNameLst>
                                          <p:attrName>ppt_y</p:attrName>
                                        </p:attrNameLst>
                                      </p:cBhvr>
                                      <p:tavLst>
                                        <p:tav tm="0">
                                          <p:val>
                                            <p:strVal val="#ppt_y+.1"/>
                                          </p:val>
                                        </p:tav>
                                        <p:tav tm="100000">
                                          <p:val>
                                            <p:strVal val="#ppt_y"/>
                                          </p:val>
                                        </p:tav>
                                      </p:tavLst>
                                    </p:anim>
                                  </p:childTnLst>
                                </p:cTn>
                              </p:par>
                              <p:par>
                                <p:cTn id="64" presetID="42" presetClass="entr" presetSubtype="0" fill="hold" grpId="0" nodeType="withEffect">
                                  <p:stCondLst>
                                    <p:cond delay="0"/>
                                  </p:stCondLst>
                                  <p:childTnLst>
                                    <p:set>
                                      <p:cBhvr>
                                        <p:cTn id="65" dur="1" fill="hold">
                                          <p:stCondLst>
                                            <p:cond delay="0"/>
                                          </p:stCondLst>
                                        </p:cTn>
                                        <p:tgtEl>
                                          <p:spTgt spid="45"/>
                                        </p:tgtEl>
                                        <p:attrNameLst>
                                          <p:attrName>style.visibility</p:attrName>
                                        </p:attrNameLst>
                                      </p:cBhvr>
                                      <p:to>
                                        <p:strVal val="visible"/>
                                      </p:to>
                                    </p:set>
                                    <p:animEffect transition="in" filter="fade">
                                      <p:cBhvr>
                                        <p:cTn id="66" dur="500"/>
                                        <p:tgtEl>
                                          <p:spTgt spid="45"/>
                                        </p:tgtEl>
                                      </p:cBhvr>
                                    </p:animEffect>
                                    <p:anim calcmode="lin" valueType="num">
                                      <p:cBhvr>
                                        <p:cTn id="67" dur="500" fill="hold"/>
                                        <p:tgtEl>
                                          <p:spTgt spid="45"/>
                                        </p:tgtEl>
                                        <p:attrNameLst>
                                          <p:attrName>ppt_x</p:attrName>
                                        </p:attrNameLst>
                                      </p:cBhvr>
                                      <p:tavLst>
                                        <p:tav tm="0">
                                          <p:val>
                                            <p:strVal val="#ppt_x"/>
                                          </p:val>
                                        </p:tav>
                                        <p:tav tm="100000">
                                          <p:val>
                                            <p:strVal val="#ppt_x"/>
                                          </p:val>
                                        </p:tav>
                                      </p:tavLst>
                                    </p:anim>
                                    <p:anim calcmode="lin" valueType="num">
                                      <p:cBhvr>
                                        <p:cTn id="68" dur="500" fill="hold"/>
                                        <p:tgtEl>
                                          <p:spTgt spid="45"/>
                                        </p:tgtEl>
                                        <p:attrNameLst>
                                          <p:attrName>ppt_y</p:attrName>
                                        </p:attrNameLst>
                                      </p:cBhvr>
                                      <p:tavLst>
                                        <p:tav tm="0">
                                          <p:val>
                                            <p:strVal val="#ppt_y+.1"/>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42" presetClass="entr" presetSubtype="0" fill="hold" nodeType="clickEffect">
                                  <p:stCondLst>
                                    <p:cond delay="0"/>
                                  </p:stCondLst>
                                  <p:childTnLst>
                                    <p:set>
                                      <p:cBhvr>
                                        <p:cTn id="72" dur="1" fill="hold">
                                          <p:stCondLst>
                                            <p:cond delay="0"/>
                                          </p:stCondLst>
                                        </p:cTn>
                                        <p:tgtEl>
                                          <p:spTgt spid="18"/>
                                        </p:tgtEl>
                                        <p:attrNameLst>
                                          <p:attrName>style.visibility</p:attrName>
                                        </p:attrNameLst>
                                      </p:cBhvr>
                                      <p:to>
                                        <p:strVal val="visible"/>
                                      </p:to>
                                    </p:set>
                                    <p:animEffect transition="in" filter="fade">
                                      <p:cBhvr>
                                        <p:cTn id="73" dur="500"/>
                                        <p:tgtEl>
                                          <p:spTgt spid="18"/>
                                        </p:tgtEl>
                                      </p:cBhvr>
                                    </p:animEffect>
                                    <p:anim calcmode="lin" valueType="num">
                                      <p:cBhvr>
                                        <p:cTn id="74" dur="500" fill="hold"/>
                                        <p:tgtEl>
                                          <p:spTgt spid="18"/>
                                        </p:tgtEl>
                                        <p:attrNameLst>
                                          <p:attrName>ppt_x</p:attrName>
                                        </p:attrNameLst>
                                      </p:cBhvr>
                                      <p:tavLst>
                                        <p:tav tm="0">
                                          <p:val>
                                            <p:strVal val="#ppt_x"/>
                                          </p:val>
                                        </p:tav>
                                        <p:tav tm="100000">
                                          <p:val>
                                            <p:strVal val="#ppt_x"/>
                                          </p:val>
                                        </p:tav>
                                      </p:tavLst>
                                    </p:anim>
                                    <p:anim calcmode="lin" valueType="num">
                                      <p:cBhvr>
                                        <p:cTn id="75" dur="500" fill="hold"/>
                                        <p:tgtEl>
                                          <p:spTgt spid="18"/>
                                        </p:tgtEl>
                                        <p:attrNameLst>
                                          <p:attrName>ppt_y</p:attrName>
                                        </p:attrNameLst>
                                      </p:cBhvr>
                                      <p:tavLst>
                                        <p:tav tm="0">
                                          <p:val>
                                            <p:strVal val="#ppt_y+.1"/>
                                          </p:val>
                                        </p:tav>
                                        <p:tav tm="100000">
                                          <p:val>
                                            <p:strVal val="#ppt_y"/>
                                          </p:val>
                                        </p:tav>
                                      </p:tavLst>
                                    </p:anim>
                                  </p:childTnLst>
                                </p:cTn>
                              </p:par>
                              <p:par>
                                <p:cTn id="76" presetID="42" presetClass="entr" presetSubtype="0" fill="hold" grpId="0" nodeType="withEffect">
                                  <p:stCondLst>
                                    <p:cond delay="0"/>
                                  </p:stCondLst>
                                  <p:childTnLst>
                                    <p:set>
                                      <p:cBhvr>
                                        <p:cTn id="77" dur="1" fill="hold">
                                          <p:stCondLst>
                                            <p:cond delay="0"/>
                                          </p:stCondLst>
                                        </p:cTn>
                                        <p:tgtEl>
                                          <p:spTgt spid="35"/>
                                        </p:tgtEl>
                                        <p:attrNameLst>
                                          <p:attrName>style.visibility</p:attrName>
                                        </p:attrNameLst>
                                      </p:cBhvr>
                                      <p:to>
                                        <p:strVal val="visible"/>
                                      </p:to>
                                    </p:set>
                                    <p:animEffect transition="in" filter="fade">
                                      <p:cBhvr>
                                        <p:cTn id="78" dur="500"/>
                                        <p:tgtEl>
                                          <p:spTgt spid="35"/>
                                        </p:tgtEl>
                                      </p:cBhvr>
                                    </p:animEffect>
                                    <p:anim calcmode="lin" valueType="num">
                                      <p:cBhvr>
                                        <p:cTn id="79" dur="500" fill="hold"/>
                                        <p:tgtEl>
                                          <p:spTgt spid="35"/>
                                        </p:tgtEl>
                                        <p:attrNameLst>
                                          <p:attrName>ppt_x</p:attrName>
                                        </p:attrNameLst>
                                      </p:cBhvr>
                                      <p:tavLst>
                                        <p:tav tm="0">
                                          <p:val>
                                            <p:strVal val="#ppt_x"/>
                                          </p:val>
                                        </p:tav>
                                        <p:tav tm="100000">
                                          <p:val>
                                            <p:strVal val="#ppt_x"/>
                                          </p:val>
                                        </p:tav>
                                      </p:tavLst>
                                    </p:anim>
                                    <p:anim calcmode="lin" valueType="num">
                                      <p:cBhvr>
                                        <p:cTn id="80" dur="500" fill="hold"/>
                                        <p:tgtEl>
                                          <p:spTgt spid="35"/>
                                        </p:tgtEl>
                                        <p:attrNameLst>
                                          <p:attrName>ppt_y</p:attrName>
                                        </p:attrNameLst>
                                      </p:cBhvr>
                                      <p:tavLst>
                                        <p:tav tm="0">
                                          <p:val>
                                            <p:strVal val="#ppt_y+.1"/>
                                          </p:val>
                                        </p:tav>
                                        <p:tav tm="100000">
                                          <p:val>
                                            <p:strVal val="#ppt_y"/>
                                          </p:val>
                                        </p:tav>
                                      </p:tavLst>
                                    </p:anim>
                                  </p:childTnLst>
                                </p:cTn>
                              </p:par>
                              <p:par>
                                <p:cTn id="81" presetID="42" presetClass="entr" presetSubtype="0" fill="hold" grpId="0" nodeType="withEffect">
                                  <p:stCondLst>
                                    <p:cond delay="0"/>
                                  </p:stCondLst>
                                  <p:childTnLst>
                                    <p:set>
                                      <p:cBhvr>
                                        <p:cTn id="82" dur="1" fill="hold">
                                          <p:stCondLst>
                                            <p:cond delay="0"/>
                                          </p:stCondLst>
                                        </p:cTn>
                                        <p:tgtEl>
                                          <p:spTgt spid="44"/>
                                        </p:tgtEl>
                                        <p:attrNameLst>
                                          <p:attrName>style.visibility</p:attrName>
                                        </p:attrNameLst>
                                      </p:cBhvr>
                                      <p:to>
                                        <p:strVal val="visible"/>
                                      </p:to>
                                    </p:set>
                                    <p:animEffect transition="in" filter="fade">
                                      <p:cBhvr>
                                        <p:cTn id="83" dur="500"/>
                                        <p:tgtEl>
                                          <p:spTgt spid="44"/>
                                        </p:tgtEl>
                                      </p:cBhvr>
                                    </p:animEffect>
                                    <p:anim calcmode="lin" valueType="num">
                                      <p:cBhvr>
                                        <p:cTn id="84" dur="500" fill="hold"/>
                                        <p:tgtEl>
                                          <p:spTgt spid="44"/>
                                        </p:tgtEl>
                                        <p:attrNameLst>
                                          <p:attrName>ppt_x</p:attrName>
                                        </p:attrNameLst>
                                      </p:cBhvr>
                                      <p:tavLst>
                                        <p:tav tm="0">
                                          <p:val>
                                            <p:strVal val="#ppt_x"/>
                                          </p:val>
                                        </p:tav>
                                        <p:tav tm="100000">
                                          <p:val>
                                            <p:strVal val="#ppt_x"/>
                                          </p:val>
                                        </p:tav>
                                      </p:tavLst>
                                    </p:anim>
                                    <p:anim calcmode="lin" valueType="num">
                                      <p:cBhvr>
                                        <p:cTn id="85" dur="500" fill="hold"/>
                                        <p:tgtEl>
                                          <p:spTgt spid="44"/>
                                        </p:tgtEl>
                                        <p:attrNameLst>
                                          <p:attrName>ppt_y</p:attrName>
                                        </p:attrNameLst>
                                      </p:cBhvr>
                                      <p:tavLst>
                                        <p:tav tm="0">
                                          <p:val>
                                            <p:strVal val="#ppt_y+.1"/>
                                          </p:val>
                                        </p:tav>
                                        <p:tav tm="100000">
                                          <p:val>
                                            <p:strVal val="#ppt_y"/>
                                          </p:val>
                                        </p:tav>
                                      </p:tavLst>
                                    </p:anim>
                                  </p:childTnLst>
                                </p:cTn>
                              </p:par>
                              <p:par>
                                <p:cTn id="86" presetID="42" presetClass="entr" presetSubtype="0" fill="hold" grpId="0" nodeType="withEffect">
                                  <p:stCondLst>
                                    <p:cond delay="0"/>
                                  </p:stCondLst>
                                  <p:childTnLst>
                                    <p:set>
                                      <p:cBhvr>
                                        <p:cTn id="87" dur="1" fill="hold">
                                          <p:stCondLst>
                                            <p:cond delay="0"/>
                                          </p:stCondLst>
                                        </p:cTn>
                                        <p:tgtEl>
                                          <p:spTgt spid="48"/>
                                        </p:tgtEl>
                                        <p:attrNameLst>
                                          <p:attrName>style.visibility</p:attrName>
                                        </p:attrNameLst>
                                      </p:cBhvr>
                                      <p:to>
                                        <p:strVal val="visible"/>
                                      </p:to>
                                    </p:set>
                                    <p:animEffect transition="in" filter="fade">
                                      <p:cBhvr>
                                        <p:cTn id="88" dur="500"/>
                                        <p:tgtEl>
                                          <p:spTgt spid="48"/>
                                        </p:tgtEl>
                                      </p:cBhvr>
                                    </p:animEffect>
                                    <p:anim calcmode="lin" valueType="num">
                                      <p:cBhvr>
                                        <p:cTn id="89" dur="500" fill="hold"/>
                                        <p:tgtEl>
                                          <p:spTgt spid="48"/>
                                        </p:tgtEl>
                                        <p:attrNameLst>
                                          <p:attrName>ppt_x</p:attrName>
                                        </p:attrNameLst>
                                      </p:cBhvr>
                                      <p:tavLst>
                                        <p:tav tm="0">
                                          <p:val>
                                            <p:strVal val="#ppt_x"/>
                                          </p:val>
                                        </p:tav>
                                        <p:tav tm="100000">
                                          <p:val>
                                            <p:strVal val="#ppt_x"/>
                                          </p:val>
                                        </p:tav>
                                      </p:tavLst>
                                    </p:anim>
                                    <p:anim calcmode="lin" valueType="num">
                                      <p:cBhvr>
                                        <p:cTn id="90" dur="500" fill="hold"/>
                                        <p:tgtEl>
                                          <p:spTgt spid="4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36" grpId="0"/>
      <p:bldP spid="37" grpId="0"/>
      <p:bldP spid="38" grpId="0"/>
      <p:bldP spid="39" grpId="0"/>
      <p:bldP spid="40" grpId="0"/>
      <p:bldP spid="41" grpId="0"/>
      <p:bldP spid="43" grpId="0" animBg="1"/>
      <p:bldP spid="44" grpId="0" animBg="1"/>
      <p:bldP spid="45" grpId="0" animBg="1"/>
      <p:bldP spid="46" grpId="0" animBg="1"/>
      <p:bldP spid="48"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4535D192-A8A9-4F44-BA34-142ED43E685A}"/>
              </a:ext>
            </a:extLst>
          </p:cNvPr>
          <p:cNvSpPr>
            <a:spLocks noGrp="1"/>
          </p:cNvSpPr>
          <p:nvPr>
            <p:ph type="body" sz="quarter" idx="11"/>
          </p:nvPr>
        </p:nvSpPr>
        <p:spPr>
          <a:xfrm>
            <a:off x="1817431" y="2550160"/>
            <a:ext cx="5798382" cy="878840"/>
          </a:xfrm>
        </p:spPr>
        <p:txBody>
          <a:bodyPr/>
          <a:lstStyle/>
          <a:p>
            <a:r>
              <a:rPr lang="en-US" altLang="zh-CN" sz="8000" dirty="0"/>
              <a:t>Q&amp;A</a:t>
            </a:r>
            <a:endParaRPr lang="zh-CN" altLang="en-US" sz="8000" dirty="0"/>
          </a:p>
        </p:txBody>
      </p:sp>
      <p:sp>
        <p:nvSpPr>
          <p:cNvPr id="4" name="日期占位符 3">
            <a:extLst>
              <a:ext uri="{FF2B5EF4-FFF2-40B4-BE49-F238E27FC236}">
                <a16:creationId xmlns:a16="http://schemas.microsoft.com/office/drawing/2014/main" id="{5FDEA44C-8EBA-48F9-AA90-EBC5B220D6FF}"/>
              </a:ext>
            </a:extLst>
          </p:cNvPr>
          <p:cNvSpPr>
            <a:spLocks noGrp="1"/>
          </p:cNvSpPr>
          <p:nvPr>
            <p:ph type="dt" sz="half" idx="16"/>
          </p:nvPr>
        </p:nvSpPr>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6" name="矩形 5">
            <a:extLst>
              <a:ext uri="{FF2B5EF4-FFF2-40B4-BE49-F238E27FC236}">
                <a16:creationId xmlns:a16="http://schemas.microsoft.com/office/drawing/2014/main" id="{3D7C0CDE-6CC9-45A4-8B54-AB80B2EA7DEA}"/>
              </a:ext>
            </a:extLst>
          </p:cNvPr>
          <p:cNvSpPr/>
          <p:nvPr/>
        </p:nvSpPr>
        <p:spPr>
          <a:xfrm>
            <a:off x="652958" y="4379642"/>
            <a:ext cx="2506802" cy="400110"/>
          </a:xfrm>
          <a:prstGeom prst="rect">
            <a:avLst/>
          </a:prstGeom>
        </p:spPr>
        <p:txBody>
          <a:bodyPr wrap="square" l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i="0" u="none" strike="noStrike" kern="1200" cap="none" spc="0" normalizeH="0" baseline="0" noProof="0" dirty="0">
                <a:ln>
                  <a:noFill/>
                </a:ln>
                <a:solidFill>
                  <a:schemeClr val="accent2"/>
                </a:solidFill>
                <a:effectLst/>
                <a:uLnTx/>
                <a:uFillTx/>
                <a:latin typeface="Arial"/>
                <a:cs typeface="+mn-ea"/>
              </a:rPr>
              <a:t>答辩人：</a:t>
            </a:r>
            <a:r>
              <a:rPr lang="zh-CN" altLang="en-US" sz="2000" dirty="0">
                <a:solidFill>
                  <a:schemeClr val="accent2"/>
                </a:solidFill>
                <a:latin typeface="Arial"/>
                <a:cs typeface="+mn-ea"/>
              </a:rPr>
              <a:t>吴清晏</a:t>
            </a:r>
            <a:endParaRPr kumimoji="0" lang="zh-CN" altLang="en-US" sz="2000" i="0" u="none" strike="noStrike" kern="1200" cap="none" spc="0" normalizeH="0" baseline="0" noProof="0" dirty="0">
              <a:ln>
                <a:noFill/>
              </a:ln>
              <a:solidFill>
                <a:schemeClr val="accent2"/>
              </a:solidFill>
              <a:effectLst/>
              <a:uLnTx/>
              <a:uFillTx/>
              <a:latin typeface="Arial"/>
              <a:cs typeface="+mn-ea"/>
            </a:endParaRPr>
          </a:p>
        </p:txBody>
      </p:sp>
      <p:sp>
        <p:nvSpPr>
          <p:cNvPr id="7" name="矩形 6">
            <a:extLst>
              <a:ext uri="{FF2B5EF4-FFF2-40B4-BE49-F238E27FC236}">
                <a16:creationId xmlns:a16="http://schemas.microsoft.com/office/drawing/2014/main" id="{8D0E9929-D8BA-4D54-A01B-342B860B3AC4}"/>
              </a:ext>
            </a:extLst>
          </p:cNvPr>
          <p:cNvSpPr/>
          <p:nvPr/>
        </p:nvSpPr>
        <p:spPr>
          <a:xfrm>
            <a:off x="3319835" y="4379642"/>
            <a:ext cx="2280347" cy="400110"/>
          </a:xfrm>
          <a:prstGeom prst="rect">
            <a:avLst/>
          </a:prstGeom>
        </p:spPr>
        <p:txBody>
          <a:bodyPr wrap="square" l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i="0" u="none" strike="noStrike" kern="1200" cap="none" spc="0" normalizeH="0" baseline="0" noProof="0" dirty="0">
                <a:ln>
                  <a:noFill/>
                </a:ln>
                <a:solidFill>
                  <a:schemeClr val="accent2"/>
                </a:solidFill>
                <a:effectLst/>
                <a:uLnTx/>
                <a:uFillTx/>
                <a:latin typeface="Arial"/>
                <a:cs typeface="+mn-ea"/>
              </a:rPr>
              <a:t>指导老师：</a:t>
            </a:r>
            <a:r>
              <a:rPr lang="zh-CN" altLang="en-US" sz="2000" dirty="0">
                <a:solidFill>
                  <a:schemeClr val="accent2"/>
                </a:solidFill>
                <a:latin typeface="Arial"/>
                <a:cs typeface="+mn-ea"/>
              </a:rPr>
              <a:t>李必信</a:t>
            </a:r>
            <a:endParaRPr kumimoji="0" lang="zh-CN" altLang="en-US" sz="2000" i="0" u="none" strike="noStrike" kern="1200" cap="none" spc="0" normalizeH="0" baseline="0" noProof="0" dirty="0">
              <a:ln>
                <a:noFill/>
              </a:ln>
              <a:solidFill>
                <a:schemeClr val="accent2"/>
              </a:solidFill>
              <a:effectLst/>
              <a:uLnTx/>
              <a:uFillTx/>
              <a:latin typeface="Arial"/>
              <a:cs typeface="+mn-ea"/>
            </a:endParaRPr>
          </a:p>
        </p:txBody>
      </p:sp>
      <p:sp>
        <p:nvSpPr>
          <p:cNvPr id="8" name="矩形 7">
            <a:extLst>
              <a:ext uri="{FF2B5EF4-FFF2-40B4-BE49-F238E27FC236}">
                <a16:creationId xmlns:a16="http://schemas.microsoft.com/office/drawing/2014/main" id="{6925628B-DF04-4595-89D0-89AC432C36DF}"/>
              </a:ext>
            </a:extLst>
          </p:cNvPr>
          <p:cNvSpPr/>
          <p:nvPr/>
        </p:nvSpPr>
        <p:spPr>
          <a:xfrm>
            <a:off x="667504" y="4899847"/>
            <a:ext cx="3680976" cy="400110"/>
          </a:xfrm>
          <a:prstGeom prst="rect">
            <a:avLst/>
          </a:prstGeom>
        </p:spPr>
        <p:txBody>
          <a:bodyPr wrap="square" l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i="0" u="none" strike="noStrike" kern="1200" cap="none" spc="0" normalizeH="0" baseline="0" noProof="0" dirty="0">
                <a:ln>
                  <a:noFill/>
                </a:ln>
                <a:solidFill>
                  <a:schemeClr val="accent1"/>
                </a:solidFill>
                <a:effectLst/>
                <a:uLnTx/>
                <a:uFillTx/>
                <a:latin typeface="Arial"/>
                <a:cs typeface="+mn-ea"/>
              </a:rPr>
              <a:t>答辩日期：</a:t>
            </a:r>
            <a:r>
              <a:rPr lang="en-US" altLang="zh-CN" sz="2000" dirty="0">
                <a:solidFill>
                  <a:schemeClr val="accent1"/>
                </a:solidFill>
                <a:latin typeface="Arial"/>
                <a:cs typeface="+mn-ea"/>
              </a:rPr>
              <a:t>2024</a:t>
            </a:r>
            <a:r>
              <a:rPr kumimoji="0" lang="en-US" altLang="zh-CN" sz="2000" i="0" u="none" strike="noStrike" kern="1200" cap="none" spc="0" normalizeH="0" baseline="0" noProof="0" dirty="0">
                <a:ln>
                  <a:noFill/>
                </a:ln>
                <a:solidFill>
                  <a:schemeClr val="accent1"/>
                </a:solidFill>
                <a:effectLst/>
                <a:uLnTx/>
                <a:uFillTx/>
                <a:latin typeface="Arial"/>
                <a:cs typeface="+mn-ea"/>
              </a:rPr>
              <a:t>/04/10</a:t>
            </a:r>
            <a:endParaRPr kumimoji="0" lang="zh-CN" altLang="en-US" sz="2000" i="0" u="none" strike="noStrike" kern="1200" cap="none" spc="0" normalizeH="0" baseline="0" noProof="0" dirty="0">
              <a:ln>
                <a:noFill/>
              </a:ln>
              <a:solidFill>
                <a:schemeClr val="accent1"/>
              </a:solidFill>
              <a:effectLst/>
              <a:uLnTx/>
              <a:uFillTx/>
              <a:latin typeface="Arial"/>
              <a:cs typeface="+mn-ea"/>
            </a:endParaRPr>
          </a:p>
        </p:txBody>
      </p:sp>
    </p:spTree>
    <p:extLst>
      <p:ext uri="{BB962C8B-B14F-4D97-AF65-F5344CB8AC3E}">
        <p14:creationId xmlns:p14="http://schemas.microsoft.com/office/powerpoint/2010/main" val="1169903431"/>
      </p:ext>
    </p:extLst>
  </p:cSld>
  <p:clrMapOvr>
    <a:masterClrMapping/>
  </p:clrMapOvr>
  <p:transition>
    <p:pull/>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a:extLst>
              <a:ext uri="{FF2B5EF4-FFF2-40B4-BE49-F238E27FC236}">
                <a16:creationId xmlns:a16="http://schemas.microsoft.com/office/drawing/2014/main" id="{47E0EAF2-E971-4BFD-8F0E-AC97A22EDC5C}"/>
              </a:ext>
            </a:extLst>
          </p:cNvPr>
          <p:cNvSpPr>
            <a:spLocks noGrp="1"/>
          </p:cNvSpPr>
          <p:nvPr>
            <p:ph type="body" sz="quarter" idx="11"/>
          </p:nvPr>
        </p:nvSpPr>
        <p:spPr/>
        <p:txBody>
          <a:bodyPr/>
          <a:lstStyle/>
          <a:p>
            <a:r>
              <a:rPr lang="zh-CN" altLang="en-US" dirty="0">
                <a:ea typeface="+mn-ea"/>
                <a:cs typeface="+mn-ea"/>
              </a:rPr>
              <a:t>目标回顾</a:t>
            </a:r>
            <a:endParaRPr lang="en-US" altLang="zh-CN" dirty="0">
              <a:ea typeface="+mn-ea"/>
              <a:cs typeface="+mn-ea"/>
            </a:endParaRPr>
          </a:p>
        </p:txBody>
      </p:sp>
      <p:sp>
        <p:nvSpPr>
          <p:cNvPr id="2" name="日期占位符 1">
            <a:extLst>
              <a:ext uri="{FF2B5EF4-FFF2-40B4-BE49-F238E27FC236}">
                <a16:creationId xmlns:a16="http://schemas.microsoft.com/office/drawing/2014/main" id="{D0D030E4-2983-44AE-B58B-93064E0E9783}"/>
              </a:ext>
            </a:extLst>
          </p:cNvPr>
          <p:cNvSpPr>
            <a:spLocks noGrp="1"/>
          </p:cNvSpPr>
          <p:nvPr>
            <p:ph type="dt" sz="half" idx="14"/>
          </p:nvPr>
        </p:nvSpPr>
        <p:spPr>
          <a:xfrm>
            <a:off x="660400" y="6235702"/>
            <a:ext cx="3342640" cy="365125"/>
          </a:xfrm>
        </p:spPr>
        <p:txBody>
          <a:bodyPr/>
          <a:lstStyle/>
          <a:p>
            <a:r>
              <a:rPr lang="zh-CN" altLang="en-US" i="1" spc="300">
                <a:solidFill>
                  <a:schemeClr val="accent1"/>
                </a:solidFill>
                <a:latin typeface="+mn-ea"/>
                <a:cs typeface="+mn-ea"/>
              </a:rPr>
              <a:t>止于至善</a:t>
            </a:r>
            <a:endParaRPr lang="zh-CN" altLang="en-US" spc="300" dirty="0">
              <a:solidFill>
                <a:schemeClr val="bg1">
                  <a:lumMod val="75000"/>
                </a:schemeClr>
              </a:solidFill>
              <a:cs typeface="+mn-ea"/>
            </a:endParaRPr>
          </a:p>
        </p:txBody>
      </p:sp>
      <p:sp>
        <p:nvSpPr>
          <p:cNvPr id="3" name="灯片编号占位符 2">
            <a:extLst>
              <a:ext uri="{FF2B5EF4-FFF2-40B4-BE49-F238E27FC236}">
                <a16:creationId xmlns:a16="http://schemas.microsoft.com/office/drawing/2014/main" id="{8DC65212-4E75-4D14-8376-4E29D8DD3E3A}"/>
              </a:ext>
            </a:extLst>
          </p:cNvPr>
          <p:cNvSpPr>
            <a:spLocks noGrp="1"/>
          </p:cNvSpPr>
          <p:nvPr>
            <p:ph type="sldNum" sz="quarter" idx="16"/>
          </p:nvPr>
        </p:nvSpPr>
        <p:spPr/>
        <p:txBody>
          <a:bodyPr/>
          <a:lstStyle/>
          <a:p>
            <a:fld id="{C79ECAFE-A460-4E13-ABCB-32CAE6136244}" type="slidenum">
              <a:rPr lang="zh-CN" altLang="en-US" smtClean="0"/>
              <a:pPr/>
              <a:t>5</a:t>
            </a:fld>
            <a:endParaRPr lang="zh-CN" altLang="en-US" dirty="0"/>
          </a:p>
        </p:txBody>
      </p:sp>
      <p:sp>
        <p:nvSpPr>
          <p:cNvPr id="47" name="object 18">
            <a:extLst>
              <a:ext uri="{FF2B5EF4-FFF2-40B4-BE49-F238E27FC236}">
                <a16:creationId xmlns:a16="http://schemas.microsoft.com/office/drawing/2014/main" id="{D51493AD-5FB4-4B12-98CD-CD2452E28993}"/>
              </a:ext>
            </a:extLst>
          </p:cNvPr>
          <p:cNvSpPr txBox="1"/>
          <p:nvPr/>
        </p:nvSpPr>
        <p:spPr>
          <a:xfrm>
            <a:off x="1466365" y="5441876"/>
            <a:ext cx="886460" cy="331470"/>
          </a:xfrm>
          <a:prstGeom prst="rect">
            <a:avLst/>
          </a:prstGeom>
        </p:spPr>
        <p:txBody>
          <a:bodyPr vert="horz" wrap="square" lIns="0" tIns="13335" rIns="0" bIns="0" rtlCol="0">
            <a:spAutoFit/>
          </a:bodyPr>
          <a:lstStyle/>
          <a:p>
            <a:pPr marL="12700">
              <a:lnSpc>
                <a:spcPct val="100000"/>
              </a:lnSpc>
              <a:spcBef>
                <a:spcPts val="105"/>
              </a:spcBef>
            </a:pPr>
            <a:r>
              <a:rPr sz="2000" spc="110" dirty="0">
                <a:latin typeface="宋体"/>
                <a:cs typeface="宋体"/>
              </a:rPr>
              <a:t>20</a:t>
            </a:r>
            <a:r>
              <a:rPr lang="en-US" sz="2000" spc="110" dirty="0">
                <a:latin typeface="宋体"/>
                <a:cs typeface="宋体"/>
              </a:rPr>
              <a:t>24</a:t>
            </a:r>
            <a:r>
              <a:rPr sz="2000" spc="110" dirty="0">
                <a:latin typeface="宋体"/>
                <a:cs typeface="宋体"/>
              </a:rPr>
              <a:t>.5</a:t>
            </a:r>
            <a:endParaRPr sz="2000" dirty="0">
              <a:latin typeface="宋体"/>
              <a:cs typeface="宋体"/>
            </a:endParaRPr>
          </a:p>
        </p:txBody>
      </p:sp>
      <p:sp>
        <p:nvSpPr>
          <p:cNvPr id="49" name="object 22">
            <a:extLst>
              <a:ext uri="{FF2B5EF4-FFF2-40B4-BE49-F238E27FC236}">
                <a16:creationId xmlns:a16="http://schemas.microsoft.com/office/drawing/2014/main" id="{8CAD4E27-7E86-4438-8F88-C519488E12ED}"/>
              </a:ext>
            </a:extLst>
          </p:cNvPr>
          <p:cNvSpPr txBox="1"/>
          <p:nvPr/>
        </p:nvSpPr>
        <p:spPr>
          <a:xfrm>
            <a:off x="1466365" y="4492106"/>
            <a:ext cx="886460" cy="321242"/>
          </a:xfrm>
          <a:prstGeom prst="rect">
            <a:avLst/>
          </a:prstGeom>
        </p:spPr>
        <p:txBody>
          <a:bodyPr vert="horz" wrap="square" lIns="0" tIns="13335" rIns="0" bIns="0" rtlCol="0">
            <a:spAutoFit/>
          </a:bodyPr>
          <a:lstStyle/>
          <a:p>
            <a:pPr marL="12700">
              <a:lnSpc>
                <a:spcPct val="100000"/>
              </a:lnSpc>
              <a:spcBef>
                <a:spcPts val="105"/>
              </a:spcBef>
            </a:pPr>
            <a:r>
              <a:rPr sz="2000" spc="110" dirty="0">
                <a:latin typeface="宋体"/>
                <a:cs typeface="宋体"/>
              </a:rPr>
              <a:t>20</a:t>
            </a:r>
            <a:r>
              <a:rPr lang="en-US" sz="2000" spc="110" dirty="0">
                <a:latin typeface="宋体"/>
                <a:cs typeface="宋体"/>
              </a:rPr>
              <a:t>24</a:t>
            </a:r>
            <a:r>
              <a:rPr sz="2000" spc="110" dirty="0">
                <a:latin typeface="宋体"/>
                <a:cs typeface="宋体"/>
              </a:rPr>
              <a:t>.</a:t>
            </a:r>
            <a:r>
              <a:rPr lang="en-US" sz="2000" spc="110" dirty="0">
                <a:latin typeface="宋体"/>
                <a:cs typeface="宋体"/>
              </a:rPr>
              <a:t>3</a:t>
            </a:r>
            <a:endParaRPr sz="2000" dirty="0">
              <a:latin typeface="宋体"/>
              <a:cs typeface="宋体"/>
            </a:endParaRPr>
          </a:p>
        </p:txBody>
      </p:sp>
      <p:sp>
        <p:nvSpPr>
          <p:cNvPr id="51" name="object 25">
            <a:extLst>
              <a:ext uri="{FF2B5EF4-FFF2-40B4-BE49-F238E27FC236}">
                <a16:creationId xmlns:a16="http://schemas.microsoft.com/office/drawing/2014/main" id="{B7CC12B4-DCC0-44C9-BCA7-5461143F1B43}"/>
              </a:ext>
            </a:extLst>
          </p:cNvPr>
          <p:cNvSpPr txBox="1"/>
          <p:nvPr/>
        </p:nvSpPr>
        <p:spPr>
          <a:xfrm>
            <a:off x="1340274" y="3533886"/>
            <a:ext cx="1070896" cy="321242"/>
          </a:xfrm>
          <a:prstGeom prst="rect">
            <a:avLst/>
          </a:prstGeom>
        </p:spPr>
        <p:txBody>
          <a:bodyPr vert="horz" wrap="square" lIns="0" tIns="13335" rIns="0" bIns="0" rtlCol="0">
            <a:spAutoFit/>
          </a:bodyPr>
          <a:lstStyle/>
          <a:p>
            <a:pPr marL="12700">
              <a:lnSpc>
                <a:spcPct val="100000"/>
              </a:lnSpc>
              <a:spcBef>
                <a:spcPts val="105"/>
              </a:spcBef>
            </a:pPr>
            <a:r>
              <a:rPr sz="2000" spc="110" dirty="0">
                <a:latin typeface="宋体"/>
                <a:cs typeface="宋体"/>
              </a:rPr>
              <a:t>20</a:t>
            </a:r>
            <a:r>
              <a:rPr lang="en-US" sz="2000" spc="110" dirty="0">
                <a:latin typeface="宋体"/>
                <a:cs typeface="宋体"/>
              </a:rPr>
              <a:t>23</a:t>
            </a:r>
            <a:r>
              <a:rPr sz="2000" spc="110" dirty="0">
                <a:latin typeface="宋体"/>
                <a:cs typeface="宋体"/>
              </a:rPr>
              <a:t>.</a:t>
            </a:r>
            <a:r>
              <a:rPr lang="en-US" sz="2000" spc="110" dirty="0">
                <a:latin typeface="宋体"/>
                <a:cs typeface="宋体"/>
              </a:rPr>
              <a:t>12</a:t>
            </a:r>
            <a:endParaRPr sz="2000" dirty="0">
              <a:latin typeface="宋体"/>
              <a:cs typeface="宋体"/>
            </a:endParaRPr>
          </a:p>
        </p:txBody>
      </p:sp>
      <p:sp>
        <p:nvSpPr>
          <p:cNvPr id="53" name="object 27">
            <a:extLst>
              <a:ext uri="{FF2B5EF4-FFF2-40B4-BE49-F238E27FC236}">
                <a16:creationId xmlns:a16="http://schemas.microsoft.com/office/drawing/2014/main" id="{7D993196-83AD-4D82-8B8B-979813D5F6A1}"/>
              </a:ext>
            </a:extLst>
          </p:cNvPr>
          <p:cNvSpPr txBox="1"/>
          <p:nvPr/>
        </p:nvSpPr>
        <p:spPr>
          <a:xfrm>
            <a:off x="1340274" y="2557027"/>
            <a:ext cx="1138643" cy="321242"/>
          </a:xfrm>
          <a:prstGeom prst="rect">
            <a:avLst/>
          </a:prstGeom>
        </p:spPr>
        <p:txBody>
          <a:bodyPr vert="horz" wrap="square" lIns="0" tIns="13335" rIns="0" bIns="0" rtlCol="0">
            <a:spAutoFit/>
          </a:bodyPr>
          <a:lstStyle/>
          <a:p>
            <a:pPr marL="12700">
              <a:lnSpc>
                <a:spcPct val="100000"/>
              </a:lnSpc>
              <a:spcBef>
                <a:spcPts val="105"/>
              </a:spcBef>
            </a:pPr>
            <a:r>
              <a:rPr sz="2000" spc="110" dirty="0">
                <a:latin typeface="宋体"/>
                <a:cs typeface="宋体"/>
              </a:rPr>
              <a:t>20</a:t>
            </a:r>
            <a:r>
              <a:rPr lang="en-US" sz="2000" spc="110" dirty="0">
                <a:latin typeface="宋体"/>
                <a:cs typeface="宋体"/>
              </a:rPr>
              <a:t>23</a:t>
            </a:r>
            <a:r>
              <a:rPr sz="2000" spc="110" dirty="0">
                <a:latin typeface="宋体"/>
                <a:cs typeface="宋体"/>
              </a:rPr>
              <a:t>.</a:t>
            </a:r>
            <a:r>
              <a:rPr lang="en-US" sz="2000" spc="110" dirty="0">
                <a:latin typeface="宋体"/>
                <a:cs typeface="宋体"/>
              </a:rPr>
              <a:t>11</a:t>
            </a:r>
            <a:endParaRPr sz="2000" dirty="0">
              <a:latin typeface="宋体"/>
              <a:cs typeface="宋体"/>
            </a:endParaRPr>
          </a:p>
        </p:txBody>
      </p:sp>
      <p:sp>
        <p:nvSpPr>
          <p:cNvPr id="56" name="矩形: 圆角 55">
            <a:extLst>
              <a:ext uri="{FF2B5EF4-FFF2-40B4-BE49-F238E27FC236}">
                <a16:creationId xmlns:a16="http://schemas.microsoft.com/office/drawing/2014/main" id="{E01D868F-814E-4A15-AE4D-84F609C0BAAA}"/>
              </a:ext>
            </a:extLst>
          </p:cNvPr>
          <p:cNvSpPr/>
          <p:nvPr/>
        </p:nvSpPr>
        <p:spPr>
          <a:xfrm>
            <a:off x="2915372" y="4402876"/>
            <a:ext cx="1872208" cy="499498"/>
          </a:xfrm>
          <a:prstGeom prst="roundRect">
            <a:avLst>
              <a:gd name="adj" fmla="val 10000"/>
            </a:avLst>
          </a:prstGeom>
          <a:solidFill>
            <a:srgbClr val="505121"/>
          </a:solidFill>
        </p:spPr>
        <p:style>
          <a:lnRef idx="3">
            <a:schemeClr val="lt2">
              <a:hueOff val="0"/>
              <a:satOff val="0"/>
              <a:lumOff val="0"/>
              <a:alphaOff val="0"/>
            </a:schemeClr>
          </a:lnRef>
          <a:fillRef idx="1">
            <a:scrgbClr r="0" g="0" b="0"/>
          </a:fillRef>
          <a:effectRef idx="1">
            <a:schemeClr val="dk2">
              <a:hueOff val="0"/>
              <a:satOff val="0"/>
              <a:lumOff val="0"/>
              <a:alphaOff val="0"/>
            </a:schemeClr>
          </a:effectRef>
          <a:fontRef idx="minor">
            <a:schemeClr val="lt1"/>
          </a:fontRef>
        </p:style>
        <p:txBody>
          <a:bodyPr/>
          <a:lstStyle/>
          <a:p>
            <a:pPr marL="12700" marR="5080" algn="ctr">
              <a:lnSpc>
                <a:spcPct val="130000"/>
              </a:lnSpc>
              <a:spcBef>
                <a:spcPts val="95"/>
              </a:spcBef>
            </a:pPr>
            <a:r>
              <a:rPr lang="zh-CN" altLang="en-US" sz="1800" spc="-20" dirty="0">
                <a:latin typeface="宋体"/>
                <a:cs typeface="宋体"/>
              </a:rPr>
              <a:t>构建训练数据集</a:t>
            </a:r>
          </a:p>
        </p:txBody>
      </p:sp>
      <p:sp>
        <p:nvSpPr>
          <p:cNvPr id="57" name="矩形: 圆角 56">
            <a:extLst>
              <a:ext uri="{FF2B5EF4-FFF2-40B4-BE49-F238E27FC236}">
                <a16:creationId xmlns:a16="http://schemas.microsoft.com/office/drawing/2014/main" id="{AE89E2E8-3604-434B-9164-5909A5B15DC8}"/>
              </a:ext>
            </a:extLst>
          </p:cNvPr>
          <p:cNvSpPr/>
          <p:nvPr/>
        </p:nvSpPr>
        <p:spPr>
          <a:xfrm>
            <a:off x="2807360" y="5355572"/>
            <a:ext cx="2088232" cy="504079"/>
          </a:xfrm>
          <a:prstGeom prst="roundRect">
            <a:avLst>
              <a:gd name="adj" fmla="val 10000"/>
            </a:avLst>
          </a:prstGeom>
          <a:solidFill>
            <a:srgbClr val="505121"/>
          </a:solidFill>
        </p:spPr>
        <p:style>
          <a:lnRef idx="3">
            <a:schemeClr val="lt2">
              <a:hueOff val="0"/>
              <a:satOff val="0"/>
              <a:lumOff val="0"/>
              <a:alphaOff val="0"/>
            </a:schemeClr>
          </a:lnRef>
          <a:fillRef idx="1">
            <a:scrgbClr r="0" g="0" b="0"/>
          </a:fillRef>
          <a:effectRef idx="1">
            <a:schemeClr val="dk2">
              <a:hueOff val="0"/>
              <a:satOff val="0"/>
              <a:lumOff val="0"/>
              <a:alphaOff val="0"/>
            </a:schemeClr>
          </a:effectRef>
          <a:fontRef idx="minor">
            <a:schemeClr val="lt1"/>
          </a:fontRef>
        </p:style>
        <p:txBody>
          <a:bodyPr/>
          <a:lstStyle/>
          <a:p>
            <a:pPr marL="12700" marR="5080" algn="ctr">
              <a:lnSpc>
                <a:spcPct val="130000"/>
              </a:lnSpc>
              <a:spcBef>
                <a:spcPts val="95"/>
              </a:spcBef>
            </a:pPr>
            <a:r>
              <a:rPr lang="zh-CN" altLang="en-US" sz="1800" spc="-20" dirty="0">
                <a:latin typeface="宋体"/>
                <a:cs typeface="宋体"/>
              </a:rPr>
              <a:t>掌握模型搭建方法</a:t>
            </a:r>
          </a:p>
        </p:txBody>
      </p:sp>
      <p:sp>
        <p:nvSpPr>
          <p:cNvPr id="62" name="矩形: 圆角 61">
            <a:extLst>
              <a:ext uri="{FF2B5EF4-FFF2-40B4-BE49-F238E27FC236}">
                <a16:creationId xmlns:a16="http://schemas.microsoft.com/office/drawing/2014/main" id="{DCBF734B-EE25-44E8-8FF7-DF9E710297F0}"/>
              </a:ext>
            </a:extLst>
          </p:cNvPr>
          <p:cNvSpPr/>
          <p:nvPr/>
        </p:nvSpPr>
        <p:spPr>
          <a:xfrm>
            <a:off x="2566892" y="2486641"/>
            <a:ext cx="2569168" cy="504079"/>
          </a:xfrm>
          <a:prstGeom prst="roundRect">
            <a:avLst>
              <a:gd name="adj" fmla="val 10000"/>
            </a:avLst>
          </a:prstGeom>
          <a:solidFill>
            <a:srgbClr val="505121"/>
          </a:solidFill>
        </p:spPr>
        <p:style>
          <a:lnRef idx="3">
            <a:schemeClr val="lt2">
              <a:hueOff val="0"/>
              <a:satOff val="0"/>
              <a:lumOff val="0"/>
              <a:alphaOff val="0"/>
            </a:schemeClr>
          </a:lnRef>
          <a:fillRef idx="1">
            <a:scrgbClr r="0" g="0" b="0"/>
          </a:fillRef>
          <a:effectRef idx="1">
            <a:schemeClr val="dk2">
              <a:hueOff val="0"/>
              <a:satOff val="0"/>
              <a:lumOff val="0"/>
              <a:alphaOff val="0"/>
            </a:schemeClr>
          </a:effectRef>
          <a:fontRef idx="minor">
            <a:schemeClr val="lt1"/>
          </a:fontRef>
        </p:style>
        <p:txBody>
          <a:bodyPr/>
          <a:lstStyle/>
          <a:p>
            <a:pPr marL="12700" marR="5080" algn="ctr">
              <a:lnSpc>
                <a:spcPct val="130000"/>
              </a:lnSpc>
              <a:spcBef>
                <a:spcPts val="95"/>
              </a:spcBef>
            </a:pPr>
            <a:r>
              <a:rPr lang="zh-CN" altLang="en-US" spc="-20" dirty="0">
                <a:latin typeface="宋体"/>
                <a:cs typeface="宋体"/>
              </a:rPr>
              <a:t>确定项目目标和创新点</a:t>
            </a:r>
            <a:endParaRPr lang="en-US" altLang="zh-CN" spc="-20" dirty="0">
              <a:latin typeface="宋体"/>
              <a:cs typeface="宋体"/>
            </a:endParaRPr>
          </a:p>
        </p:txBody>
      </p:sp>
      <p:sp>
        <p:nvSpPr>
          <p:cNvPr id="63" name="矩形: 圆角 62">
            <a:extLst>
              <a:ext uri="{FF2B5EF4-FFF2-40B4-BE49-F238E27FC236}">
                <a16:creationId xmlns:a16="http://schemas.microsoft.com/office/drawing/2014/main" id="{3FBD658F-00DC-4AD2-B0EC-FCAAF992E8B8}"/>
              </a:ext>
            </a:extLst>
          </p:cNvPr>
          <p:cNvSpPr/>
          <p:nvPr/>
        </p:nvSpPr>
        <p:spPr>
          <a:xfrm>
            <a:off x="2713715" y="3442468"/>
            <a:ext cx="2275522" cy="504079"/>
          </a:xfrm>
          <a:prstGeom prst="roundRect">
            <a:avLst>
              <a:gd name="adj" fmla="val 10000"/>
            </a:avLst>
          </a:prstGeom>
          <a:solidFill>
            <a:srgbClr val="505121"/>
          </a:solidFill>
        </p:spPr>
        <p:style>
          <a:lnRef idx="3">
            <a:schemeClr val="lt2">
              <a:hueOff val="0"/>
              <a:satOff val="0"/>
              <a:lumOff val="0"/>
              <a:alphaOff val="0"/>
            </a:schemeClr>
          </a:lnRef>
          <a:fillRef idx="1">
            <a:scrgbClr r="0" g="0" b="0"/>
          </a:fillRef>
          <a:effectRef idx="1">
            <a:schemeClr val="dk2">
              <a:hueOff val="0"/>
              <a:satOff val="0"/>
              <a:lumOff val="0"/>
              <a:alphaOff val="0"/>
            </a:schemeClr>
          </a:effectRef>
          <a:fontRef idx="minor">
            <a:schemeClr val="lt1"/>
          </a:fontRef>
        </p:style>
        <p:txBody>
          <a:bodyPr/>
          <a:lstStyle/>
          <a:p>
            <a:pPr marL="12700" marR="5080" algn="ctr">
              <a:lnSpc>
                <a:spcPct val="130000"/>
              </a:lnSpc>
              <a:spcBef>
                <a:spcPts val="95"/>
              </a:spcBef>
            </a:pPr>
            <a:r>
              <a:rPr lang="zh-CN" altLang="en-US" spc="-20" dirty="0">
                <a:latin typeface="宋体"/>
                <a:cs typeface="宋体"/>
              </a:rPr>
              <a:t>选择研究方法和技术</a:t>
            </a:r>
          </a:p>
        </p:txBody>
      </p:sp>
      <p:sp>
        <p:nvSpPr>
          <p:cNvPr id="10" name="箭头: 右 9">
            <a:extLst>
              <a:ext uri="{FF2B5EF4-FFF2-40B4-BE49-F238E27FC236}">
                <a16:creationId xmlns:a16="http://schemas.microsoft.com/office/drawing/2014/main" id="{E1EFCBAC-BCBD-4D70-9B1E-D1E7A6622B87}"/>
              </a:ext>
            </a:extLst>
          </p:cNvPr>
          <p:cNvSpPr/>
          <p:nvPr/>
        </p:nvSpPr>
        <p:spPr>
          <a:xfrm>
            <a:off x="5344917" y="2543303"/>
            <a:ext cx="1502165" cy="348690"/>
          </a:xfrm>
          <a:prstGeom prst="rightArrow">
            <a:avLst/>
          </a:prstGeom>
          <a:solidFill>
            <a:schemeClr val="bg1"/>
          </a:solidFill>
          <a:ln w="38100">
            <a:solidFill>
              <a:srgbClr val="445437"/>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pic>
        <p:nvPicPr>
          <p:cNvPr id="12" name="图片 11">
            <a:extLst>
              <a:ext uri="{FF2B5EF4-FFF2-40B4-BE49-F238E27FC236}">
                <a16:creationId xmlns:a16="http://schemas.microsoft.com/office/drawing/2014/main" id="{678A7FAE-463F-4CEA-8AF5-5F82E93158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55939" y="2486641"/>
            <a:ext cx="4087376" cy="2980950"/>
          </a:xfrm>
          <a:prstGeom prst="rect">
            <a:avLst/>
          </a:prstGeom>
        </p:spPr>
      </p:pic>
      <p:sp>
        <p:nvSpPr>
          <p:cNvPr id="70" name="箭头: 右 69">
            <a:extLst>
              <a:ext uri="{FF2B5EF4-FFF2-40B4-BE49-F238E27FC236}">
                <a16:creationId xmlns:a16="http://schemas.microsoft.com/office/drawing/2014/main" id="{E4F6588C-790E-4E23-9285-43A0BFE8ABE6}"/>
              </a:ext>
            </a:extLst>
          </p:cNvPr>
          <p:cNvSpPr/>
          <p:nvPr/>
        </p:nvSpPr>
        <p:spPr>
          <a:xfrm>
            <a:off x="5344916" y="3520162"/>
            <a:ext cx="1502165" cy="348690"/>
          </a:xfrm>
          <a:prstGeom prst="rightArrow">
            <a:avLst/>
          </a:prstGeom>
          <a:solidFill>
            <a:schemeClr val="bg1"/>
          </a:solidFill>
          <a:ln w="38100">
            <a:solidFill>
              <a:srgbClr val="445437"/>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9" name="矩形 18">
            <a:extLst>
              <a:ext uri="{FF2B5EF4-FFF2-40B4-BE49-F238E27FC236}">
                <a16:creationId xmlns:a16="http://schemas.microsoft.com/office/drawing/2014/main" id="{A874D1C5-5B06-4D4E-9574-54D4A947104D}"/>
              </a:ext>
            </a:extLst>
          </p:cNvPr>
          <p:cNvSpPr/>
          <p:nvPr/>
        </p:nvSpPr>
        <p:spPr>
          <a:xfrm>
            <a:off x="4633620" y="1992915"/>
            <a:ext cx="2924761" cy="17872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cs typeface="+mn-ea"/>
            </a:endParaRPr>
          </a:p>
        </p:txBody>
      </p:sp>
      <p:sp>
        <p:nvSpPr>
          <p:cNvPr id="20" name="文本占位符 7">
            <a:extLst>
              <a:ext uri="{FF2B5EF4-FFF2-40B4-BE49-F238E27FC236}">
                <a16:creationId xmlns:a16="http://schemas.microsoft.com/office/drawing/2014/main" id="{F90D5BB8-981A-400B-8C1C-C43DDF240A12}"/>
              </a:ext>
            </a:extLst>
          </p:cNvPr>
          <p:cNvSpPr>
            <a:spLocks noGrp="1"/>
          </p:cNvSpPr>
          <p:nvPr>
            <p:ph type="body" sz="quarter" idx="12"/>
          </p:nvPr>
        </p:nvSpPr>
        <p:spPr>
          <a:xfrm>
            <a:off x="3950574" y="1119503"/>
            <a:ext cx="4290852" cy="585866"/>
          </a:xfrm>
        </p:spPr>
        <p:txBody>
          <a:bodyPr/>
          <a:lstStyle/>
          <a:p>
            <a:r>
              <a:rPr lang="zh-CN" altLang="en-US" dirty="0">
                <a:ea typeface="+mn-ea"/>
                <a:cs typeface="+mn-ea"/>
              </a:rPr>
              <a:t>项目当前成果</a:t>
            </a:r>
          </a:p>
        </p:txBody>
      </p:sp>
      <p:sp>
        <p:nvSpPr>
          <p:cNvPr id="21" name="文本占位符 8">
            <a:extLst>
              <a:ext uri="{FF2B5EF4-FFF2-40B4-BE49-F238E27FC236}">
                <a16:creationId xmlns:a16="http://schemas.microsoft.com/office/drawing/2014/main" id="{08AB8A0F-6DEA-4C59-8E02-CDFF81281225}"/>
              </a:ext>
            </a:extLst>
          </p:cNvPr>
          <p:cNvSpPr>
            <a:spLocks noGrp="1"/>
          </p:cNvSpPr>
          <p:nvPr>
            <p:ph type="body" sz="quarter" idx="13"/>
          </p:nvPr>
        </p:nvSpPr>
        <p:spPr>
          <a:xfrm>
            <a:off x="3950574" y="1740158"/>
            <a:ext cx="4290852" cy="462755"/>
          </a:xfrm>
        </p:spPr>
        <p:txBody>
          <a:bodyPr/>
          <a:lstStyle/>
          <a:p>
            <a:r>
              <a:rPr lang="zh-CN" altLang="en-US" dirty="0">
                <a:ea typeface="+mn-ea"/>
                <a:cs typeface="+mn-ea"/>
              </a:rPr>
              <a:t>项目计划安排</a:t>
            </a:r>
          </a:p>
        </p:txBody>
      </p:sp>
    </p:spTree>
    <p:extLst>
      <p:ext uri="{BB962C8B-B14F-4D97-AF65-F5344CB8AC3E}">
        <p14:creationId xmlns:p14="http://schemas.microsoft.com/office/powerpoint/2010/main" val="57938365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a:extLst>
              <a:ext uri="{FF2B5EF4-FFF2-40B4-BE49-F238E27FC236}">
                <a16:creationId xmlns:a16="http://schemas.microsoft.com/office/drawing/2014/main" id="{47E0EAF2-E971-4BFD-8F0E-AC97A22EDC5C}"/>
              </a:ext>
            </a:extLst>
          </p:cNvPr>
          <p:cNvSpPr>
            <a:spLocks noGrp="1"/>
          </p:cNvSpPr>
          <p:nvPr>
            <p:ph type="body" sz="quarter" idx="11"/>
          </p:nvPr>
        </p:nvSpPr>
        <p:spPr/>
        <p:txBody>
          <a:bodyPr/>
          <a:lstStyle/>
          <a:p>
            <a:r>
              <a:rPr lang="zh-CN" altLang="en-US" dirty="0">
                <a:ea typeface="+mn-ea"/>
                <a:cs typeface="+mn-ea"/>
              </a:rPr>
              <a:t>目标回顾</a:t>
            </a:r>
            <a:endParaRPr lang="en-US" altLang="zh-CN" dirty="0">
              <a:ea typeface="+mn-ea"/>
              <a:cs typeface="+mn-ea"/>
            </a:endParaRPr>
          </a:p>
        </p:txBody>
      </p:sp>
      <p:sp>
        <p:nvSpPr>
          <p:cNvPr id="2" name="日期占位符 1">
            <a:extLst>
              <a:ext uri="{FF2B5EF4-FFF2-40B4-BE49-F238E27FC236}">
                <a16:creationId xmlns:a16="http://schemas.microsoft.com/office/drawing/2014/main" id="{D0D030E4-2983-44AE-B58B-93064E0E9783}"/>
              </a:ext>
            </a:extLst>
          </p:cNvPr>
          <p:cNvSpPr>
            <a:spLocks noGrp="1"/>
          </p:cNvSpPr>
          <p:nvPr>
            <p:ph type="dt" sz="half" idx="14"/>
          </p:nvPr>
        </p:nvSpPr>
        <p:spPr>
          <a:xfrm>
            <a:off x="660400" y="6235702"/>
            <a:ext cx="3342640" cy="365125"/>
          </a:xfrm>
        </p:spPr>
        <p:txBody>
          <a:bodyPr/>
          <a:lstStyle/>
          <a:p>
            <a:r>
              <a:rPr lang="zh-CN" altLang="en-US" i="1" spc="300">
                <a:solidFill>
                  <a:schemeClr val="accent1"/>
                </a:solidFill>
                <a:latin typeface="+mn-ea"/>
                <a:cs typeface="+mn-ea"/>
              </a:rPr>
              <a:t>止于至善</a:t>
            </a:r>
            <a:endParaRPr lang="zh-CN" altLang="en-US" spc="300" dirty="0">
              <a:solidFill>
                <a:schemeClr val="bg1">
                  <a:lumMod val="75000"/>
                </a:schemeClr>
              </a:solidFill>
              <a:cs typeface="+mn-ea"/>
            </a:endParaRPr>
          </a:p>
        </p:txBody>
      </p:sp>
      <p:sp>
        <p:nvSpPr>
          <p:cNvPr id="3" name="灯片编号占位符 2">
            <a:extLst>
              <a:ext uri="{FF2B5EF4-FFF2-40B4-BE49-F238E27FC236}">
                <a16:creationId xmlns:a16="http://schemas.microsoft.com/office/drawing/2014/main" id="{8DC65212-4E75-4D14-8376-4E29D8DD3E3A}"/>
              </a:ext>
            </a:extLst>
          </p:cNvPr>
          <p:cNvSpPr>
            <a:spLocks noGrp="1"/>
          </p:cNvSpPr>
          <p:nvPr>
            <p:ph type="sldNum" sz="quarter" idx="16"/>
          </p:nvPr>
        </p:nvSpPr>
        <p:spPr/>
        <p:txBody>
          <a:bodyPr/>
          <a:lstStyle/>
          <a:p>
            <a:fld id="{C79ECAFE-A460-4E13-ABCB-32CAE6136244}" type="slidenum">
              <a:rPr lang="zh-CN" altLang="en-US" smtClean="0"/>
              <a:pPr/>
              <a:t>6</a:t>
            </a:fld>
            <a:endParaRPr lang="zh-CN" altLang="en-US" dirty="0"/>
          </a:p>
        </p:txBody>
      </p:sp>
      <p:sp>
        <p:nvSpPr>
          <p:cNvPr id="47" name="object 18">
            <a:extLst>
              <a:ext uri="{FF2B5EF4-FFF2-40B4-BE49-F238E27FC236}">
                <a16:creationId xmlns:a16="http://schemas.microsoft.com/office/drawing/2014/main" id="{D51493AD-5FB4-4B12-98CD-CD2452E28993}"/>
              </a:ext>
            </a:extLst>
          </p:cNvPr>
          <p:cNvSpPr txBox="1"/>
          <p:nvPr/>
        </p:nvSpPr>
        <p:spPr>
          <a:xfrm>
            <a:off x="1466365" y="5441876"/>
            <a:ext cx="886460" cy="331470"/>
          </a:xfrm>
          <a:prstGeom prst="rect">
            <a:avLst/>
          </a:prstGeom>
        </p:spPr>
        <p:txBody>
          <a:bodyPr vert="horz" wrap="square" lIns="0" tIns="13335" rIns="0" bIns="0" rtlCol="0">
            <a:spAutoFit/>
          </a:bodyPr>
          <a:lstStyle/>
          <a:p>
            <a:pPr marL="12700">
              <a:lnSpc>
                <a:spcPct val="100000"/>
              </a:lnSpc>
              <a:spcBef>
                <a:spcPts val="105"/>
              </a:spcBef>
            </a:pPr>
            <a:r>
              <a:rPr sz="2000" spc="110" dirty="0">
                <a:latin typeface="宋体"/>
                <a:cs typeface="宋体"/>
              </a:rPr>
              <a:t>20</a:t>
            </a:r>
            <a:r>
              <a:rPr lang="en-US" sz="2000" spc="110" dirty="0">
                <a:latin typeface="宋体"/>
                <a:cs typeface="宋体"/>
              </a:rPr>
              <a:t>24</a:t>
            </a:r>
            <a:r>
              <a:rPr sz="2000" spc="110" dirty="0">
                <a:latin typeface="宋体"/>
                <a:cs typeface="宋体"/>
              </a:rPr>
              <a:t>.5</a:t>
            </a:r>
            <a:endParaRPr sz="2000" dirty="0">
              <a:latin typeface="宋体"/>
              <a:cs typeface="宋体"/>
            </a:endParaRPr>
          </a:p>
        </p:txBody>
      </p:sp>
      <p:sp>
        <p:nvSpPr>
          <p:cNvPr id="49" name="object 22">
            <a:extLst>
              <a:ext uri="{FF2B5EF4-FFF2-40B4-BE49-F238E27FC236}">
                <a16:creationId xmlns:a16="http://schemas.microsoft.com/office/drawing/2014/main" id="{8CAD4E27-7E86-4438-8F88-C519488E12ED}"/>
              </a:ext>
            </a:extLst>
          </p:cNvPr>
          <p:cNvSpPr txBox="1"/>
          <p:nvPr/>
        </p:nvSpPr>
        <p:spPr>
          <a:xfrm>
            <a:off x="1466365" y="4492106"/>
            <a:ext cx="886460" cy="321242"/>
          </a:xfrm>
          <a:prstGeom prst="rect">
            <a:avLst/>
          </a:prstGeom>
        </p:spPr>
        <p:txBody>
          <a:bodyPr vert="horz" wrap="square" lIns="0" tIns="13335" rIns="0" bIns="0" rtlCol="0">
            <a:spAutoFit/>
          </a:bodyPr>
          <a:lstStyle/>
          <a:p>
            <a:pPr marL="12700">
              <a:lnSpc>
                <a:spcPct val="100000"/>
              </a:lnSpc>
              <a:spcBef>
                <a:spcPts val="105"/>
              </a:spcBef>
            </a:pPr>
            <a:r>
              <a:rPr sz="2000" spc="110" dirty="0">
                <a:latin typeface="宋体"/>
                <a:cs typeface="宋体"/>
              </a:rPr>
              <a:t>20</a:t>
            </a:r>
            <a:r>
              <a:rPr lang="en-US" sz="2000" spc="110" dirty="0">
                <a:latin typeface="宋体"/>
                <a:cs typeface="宋体"/>
              </a:rPr>
              <a:t>24</a:t>
            </a:r>
            <a:r>
              <a:rPr sz="2000" spc="110" dirty="0">
                <a:latin typeface="宋体"/>
                <a:cs typeface="宋体"/>
              </a:rPr>
              <a:t>.</a:t>
            </a:r>
            <a:r>
              <a:rPr lang="en-US" sz="2000" spc="110" dirty="0">
                <a:latin typeface="宋体"/>
                <a:cs typeface="宋体"/>
              </a:rPr>
              <a:t>3</a:t>
            </a:r>
            <a:endParaRPr sz="2000" dirty="0">
              <a:latin typeface="宋体"/>
              <a:cs typeface="宋体"/>
            </a:endParaRPr>
          </a:p>
        </p:txBody>
      </p:sp>
      <p:sp>
        <p:nvSpPr>
          <p:cNvPr id="51" name="object 25">
            <a:extLst>
              <a:ext uri="{FF2B5EF4-FFF2-40B4-BE49-F238E27FC236}">
                <a16:creationId xmlns:a16="http://schemas.microsoft.com/office/drawing/2014/main" id="{B7CC12B4-DCC0-44C9-BCA7-5461143F1B43}"/>
              </a:ext>
            </a:extLst>
          </p:cNvPr>
          <p:cNvSpPr txBox="1"/>
          <p:nvPr/>
        </p:nvSpPr>
        <p:spPr>
          <a:xfrm>
            <a:off x="1340274" y="3533886"/>
            <a:ext cx="1070896" cy="321242"/>
          </a:xfrm>
          <a:prstGeom prst="rect">
            <a:avLst/>
          </a:prstGeom>
        </p:spPr>
        <p:txBody>
          <a:bodyPr vert="horz" wrap="square" lIns="0" tIns="13335" rIns="0" bIns="0" rtlCol="0">
            <a:spAutoFit/>
          </a:bodyPr>
          <a:lstStyle/>
          <a:p>
            <a:pPr marL="12700">
              <a:lnSpc>
                <a:spcPct val="100000"/>
              </a:lnSpc>
              <a:spcBef>
                <a:spcPts val="105"/>
              </a:spcBef>
            </a:pPr>
            <a:r>
              <a:rPr sz="2000" spc="110" dirty="0">
                <a:latin typeface="宋体"/>
                <a:cs typeface="宋体"/>
              </a:rPr>
              <a:t>20</a:t>
            </a:r>
            <a:r>
              <a:rPr lang="en-US" sz="2000" spc="110" dirty="0">
                <a:latin typeface="宋体"/>
                <a:cs typeface="宋体"/>
              </a:rPr>
              <a:t>23</a:t>
            </a:r>
            <a:r>
              <a:rPr sz="2000" spc="110" dirty="0">
                <a:latin typeface="宋体"/>
                <a:cs typeface="宋体"/>
              </a:rPr>
              <a:t>.</a:t>
            </a:r>
            <a:r>
              <a:rPr lang="en-US" sz="2000" spc="110" dirty="0">
                <a:latin typeface="宋体"/>
                <a:cs typeface="宋体"/>
              </a:rPr>
              <a:t>12</a:t>
            </a:r>
            <a:endParaRPr sz="2000" dirty="0">
              <a:latin typeface="宋体"/>
              <a:cs typeface="宋体"/>
            </a:endParaRPr>
          </a:p>
        </p:txBody>
      </p:sp>
      <p:sp>
        <p:nvSpPr>
          <p:cNvPr id="53" name="object 27">
            <a:extLst>
              <a:ext uri="{FF2B5EF4-FFF2-40B4-BE49-F238E27FC236}">
                <a16:creationId xmlns:a16="http://schemas.microsoft.com/office/drawing/2014/main" id="{7D993196-83AD-4D82-8B8B-979813D5F6A1}"/>
              </a:ext>
            </a:extLst>
          </p:cNvPr>
          <p:cNvSpPr txBox="1"/>
          <p:nvPr/>
        </p:nvSpPr>
        <p:spPr>
          <a:xfrm>
            <a:off x="1340274" y="2557027"/>
            <a:ext cx="1138643" cy="321242"/>
          </a:xfrm>
          <a:prstGeom prst="rect">
            <a:avLst/>
          </a:prstGeom>
        </p:spPr>
        <p:txBody>
          <a:bodyPr vert="horz" wrap="square" lIns="0" tIns="13335" rIns="0" bIns="0" rtlCol="0">
            <a:spAutoFit/>
          </a:bodyPr>
          <a:lstStyle/>
          <a:p>
            <a:pPr marL="12700">
              <a:lnSpc>
                <a:spcPct val="100000"/>
              </a:lnSpc>
              <a:spcBef>
                <a:spcPts val="105"/>
              </a:spcBef>
            </a:pPr>
            <a:r>
              <a:rPr sz="2000" spc="110" dirty="0">
                <a:latin typeface="宋体"/>
                <a:cs typeface="宋体"/>
              </a:rPr>
              <a:t>20</a:t>
            </a:r>
            <a:r>
              <a:rPr lang="en-US" sz="2000" spc="110" dirty="0">
                <a:latin typeface="宋体"/>
                <a:cs typeface="宋体"/>
              </a:rPr>
              <a:t>23</a:t>
            </a:r>
            <a:r>
              <a:rPr sz="2000" spc="110" dirty="0">
                <a:latin typeface="宋体"/>
                <a:cs typeface="宋体"/>
              </a:rPr>
              <a:t>.</a:t>
            </a:r>
            <a:r>
              <a:rPr lang="en-US" sz="2000" spc="110" dirty="0">
                <a:latin typeface="宋体"/>
                <a:cs typeface="宋体"/>
              </a:rPr>
              <a:t>11</a:t>
            </a:r>
            <a:endParaRPr sz="2000" dirty="0">
              <a:latin typeface="宋体"/>
              <a:cs typeface="宋体"/>
            </a:endParaRPr>
          </a:p>
        </p:txBody>
      </p:sp>
      <p:sp>
        <p:nvSpPr>
          <p:cNvPr id="56" name="矩形: 圆角 55">
            <a:extLst>
              <a:ext uri="{FF2B5EF4-FFF2-40B4-BE49-F238E27FC236}">
                <a16:creationId xmlns:a16="http://schemas.microsoft.com/office/drawing/2014/main" id="{E01D868F-814E-4A15-AE4D-84F609C0BAAA}"/>
              </a:ext>
            </a:extLst>
          </p:cNvPr>
          <p:cNvSpPr/>
          <p:nvPr/>
        </p:nvSpPr>
        <p:spPr>
          <a:xfrm>
            <a:off x="2915372" y="4402876"/>
            <a:ext cx="1872208" cy="499498"/>
          </a:xfrm>
          <a:prstGeom prst="roundRect">
            <a:avLst>
              <a:gd name="adj" fmla="val 10000"/>
            </a:avLst>
          </a:prstGeom>
          <a:solidFill>
            <a:srgbClr val="505121"/>
          </a:solidFill>
        </p:spPr>
        <p:style>
          <a:lnRef idx="3">
            <a:schemeClr val="lt2">
              <a:hueOff val="0"/>
              <a:satOff val="0"/>
              <a:lumOff val="0"/>
              <a:alphaOff val="0"/>
            </a:schemeClr>
          </a:lnRef>
          <a:fillRef idx="1">
            <a:scrgbClr r="0" g="0" b="0"/>
          </a:fillRef>
          <a:effectRef idx="1">
            <a:schemeClr val="dk2">
              <a:hueOff val="0"/>
              <a:satOff val="0"/>
              <a:lumOff val="0"/>
              <a:alphaOff val="0"/>
            </a:schemeClr>
          </a:effectRef>
          <a:fontRef idx="minor">
            <a:schemeClr val="lt1"/>
          </a:fontRef>
        </p:style>
        <p:txBody>
          <a:bodyPr/>
          <a:lstStyle/>
          <a:p>
            <a:pPr marL="12700" marR="5080" algn="ctr">
              <a:lnSpc>
                <a:spcPct val="130000"/>
              </a:lnSpc>
              <a:spcBef>
                <a:spcPts val="95"/>
              </a:spcBef>
            </a:pPr>
            <a:r>
              <a:rPr lang="zh-CN" altLang="en-US" sz="1800" spc="-20" dirty="0">
                <a:latin typeface="宋体"/>
                <a:cs typeface="宋体"/>
              </a:rPr>
              <a:t>构建训练数据集</a:t>
            </a:r>
          </a:p>
        </p:txBody>
      </p:sp>
      <p:sp>
        <p:nvSpPr>
          <p:cNvPr id="57" name="矩形: 圆角 56">
            <a:extLst>
              <a:ext uri="{FF2B5EF4-FFF2-40B4-BE49-F238E27FC236}">
                <a16:creationId xmlns:a16="http://schemas.microsoft.com/office/drawing/2014/main" id="{AE89E2E8-3604-434B-9164-5909A5B15DC8}"/>
              </a:ext>
            </a:extLst>
          </p:cNvPr>
          <p:cNvSpPr/>
          <p:nvPr/>
        </p:nvSpPr>
        <p:spPr>
          <a:xfrm>
            <a:off x="2807360" y="5355572"/>
            <a:ext cx="2088232" cy="504079"/>
          </a:xfrm>
          <a:prstGeom prst="roundRect">
            <a:avLst>
              <a:gd name="adj" fmla="val 10000"/>
            </a:avLst>
          </a:prstGeom>
          <a:solidFill>
            <a:srgbClr val="505121"/>
          </a:solidFill>
        </p:spPr>
        <p:style>
          <a:lnRef idx="3">
            <a:schemeClr val="lt2">
              <a:hueOff val="0"/>
              <a:satOff val="0"/>
              <a:lumOff val="0"/>
              <a:alphaOff val="0"/>
            </a:schemeClr>
          </a:lnRef>
          <a:fillRef idx="1">
            <a:scrgbClr r="0" g="0" b="0"/>
          </a:fillRef>
          <a:effectRef idx="1">
            <a:schemeClr val="dk2">
              <a:hueOff val="0"/>
              <a:satOff val="0"/>
              <a:lumOff val="0"/>
              <a:alphaOff val="0"/>
            </a:schemeClr>
          </a:effectRef>
          <a:fontRef idx="minor">
            <a:schemeClr val="lt1"/>
          </a:fontRef>
        </p:style>
        <p:txBody>
          <a:bodyPr/>
          <a:lstStyle/>
          <a:p>
            <a:pPr marL="12700" marR="5080" algn="ctr">
              <a:lnSpc>
                <a:spcPct val="130000"/>
              </a:lnSpc>
              <a:spcBef>
                <a:spcPts val="95"/>
              </a:spcBef>
            </a:pPr>
            <a:r>
              <a:rPr lang="zh-CN" altLang="en-US" sz="1800" spc="-20" dirty="0">
                <a:latin typeface="宋体"/>
                <a:cs typeface="宋体"/>
              </a:rPr>
              <a:t>掌握模型搭建方法</a:t>
            </a:r>
          </a:p>
        </p:txBody>
      </p:sp>
      <p:sp>
        <p:nvSpPr>
          <p:cNvPr id="62" name="矩形: 圆角 61">
            <a:extLst>
              <a:ext uri="{FF2B5EF4-FFF2-40B4-BE49-F238E27FC236}">
                <a16:creationId xmlns:a16="http://schemas.microsoft.com/office/drawing/2014/main" id="{DCBF734B-EE25-44E8-8FF7-DF9E710297F0}"/>
              </a:ext>
            </a:extLst>
          </p:cNvPr>
          <p:cNvSpPr/>
          <p:nvPr/>
        </p:nvSpPr>
        <p:spPr>
          <a:xfrm>
            <a:off x="2566892" y="2486641"/>
            <a:ext cx="2569168" cy="504079"/>
          </a:xfrm>
          <a:prstGeom prst="roundRect">
            <a:avLst>
              <a:gd name="adj" fmla="val 10000"/>
            </a:avLst>
          </a:prstGeom>
          <a:solidFill>
            <a:srgbClr val="505121"/>
          </a:solidFill>
        </p:spPr>
        <p:style>
          <a:lnRef idx="3">
            <a:schemeClr val="lt2">
              <a:hueOff val="0"/>
              <a:satOff val="0"/>
              <a:lumOff val="0"/>
              <a:alphaOff val="0"/>
            </a:schemeClr>
          </a:lnRef>
          <a:fillRef idx="1">
            <a:scrgbClr r="0" g="0" b="0"/>
          </a:fillRef>
          <a:effectRef idx="1">
            <a:schemeClr val="dk2">
              <a:hueOff val="0"/>
              <a:satOff val="0"/>
              <a:lumOff val="0"/>
              <a:alphaOff val="0"/>
            </a:schemeClr>
          </a:effectRef>
          <a:fontRef idx="minor">
            <a:schemeClr val="lt1"/>
          </a:fontRef>
        </p:style>
        <p:txBody>
          <a:bodyPr/>
          <a:lstStyle/>
          <a:p>
            <a:pPr marL="12700" marR="5080" algn="ctr">
              <a:lnSpc>
                <a:spcPct val="130000"/>
              </a:lnSpc>
              <a:spcBef>
                <a:spcPts val="95"/>
              </a:spcBef>
            </a:pPr>
            <a:r>
              <a:rPr lang="zh-CN" altLang="en-US" spc="-20" dirty="0">
                <a:latin typeface="宋体"/>
                <a:cs typeface="宋体"/>
              </a:rPr>
              <a:t>确定项目目标和创新点</a:t>
            </a:r>
            <a:endParaRPr lang="en-US" altLang="zh-CN" spc="-20" dirty="0">
              <a:latin typeface="宋体"/>
              <a:cs typeface="宋体"/>
            </a:endParaRPr>
          </a:p>
        </p:txBody>
      </p:sp>
      <p:sp>
        <p:nvSpPr>
          <p:cNvPr id="63" name="矩形: 圆角 62">
            <a:extLst>
              <a:ext uri="{FF2B5EF4-FFF2-40B4-BE49-F238E27FC236}">
                <a16:creationId xmlns:a16="http://schemas.microsoft.com/office/drawing/2014/main" id="{3FBD658F-00DC-4AD2-B0EC-FCAAF992E8B8}"/>
              </a:ext>
            </a:extLst>
          </p:cNvPr>
          <p:cNvSpPr/>
          <p:nvPr/>
        </p:nvSpPr>
        <p:spPr>
          <a:xfrm>
            <a:off x="2713715" y="3442468"/>
            <a:ext cx="2275522" cy="504079"/>
          </a:xfrm>
          <a:prstGeom prst="roundRect">
            <a:avLst>
              <a:gd name="adj" fmla="val 10000"/>
            </a:avLst>
          </a:prstGeom>
          <a:solidFill>
            <a:srgbClr val="505121"/>
          </a:solidFill>
        </p:spPr>
        <p:style>
          <a:lnRef idx="3">
            <a:schemeClr val="lt2">
              <a:hueOff val="0"/>
              <a:satOff val="0"/>
              <a:lumOff val="0"/>
              <a:alphaOff val="0"/>
            </a:schemeClr>
          </a:lnRef>
          <a:fillRef idx="1">
            <a:scrgbClr r="0" g="0" b="0"/>
          </a:fillRef>
          <a:effectRef idx="1">
            <a:schemeClr val="dk2">
              <a:hueOff val="0"/>
              <a:satOff val="0"/>
              <a:lumOff val="0"/>
              <a:alphaOff val="0"/>
            </a:schemeClr>
          </a:effectRef>
          <a:fontRef idx="minor">
            <a:schemeClr val="lt1"/>
          </a:fontRef>
        </p:style>
        <p:txBody>
          <a:bodyPr/>
          <a:lstStyle/>
          <a:p>
            <a:pPr marL="12700" marR="5080" algn="ctr">
              <a:lnSpc>
                <a:spcPct val="130000"/>
              </a:lnSpc>
              <a:spcBef>
                <a:spcPts val="95"/>
              </a:spcBef>
            </a:pPr>
            <a:r>
              <a:rPr lang="zh-CN" altLang="en-US" spc="-20" dirty="0">
                <a:latin typeface="宋体"/>
                <a:cs typeface="宋体"/>
              </a:rPr>
              <a:t>选择研究方法和技术</a:t>
            </a:r>
          </a:p>
        </p:txBody>
      </p:sp>
      <p:sp>
        <p:nvSpPr>
          <p:cNvPr id="70" name="箭头: 右 69">
            <a:extLst>
              <a:ext uri="{FF2B5EF4-FFF2-40B4-BE49-F238E27FC236}">
                <a16:creationId xmlns:a16="http://schemas.microsoft.com/office/drawing/2014/main" id="{E4F6588C-790E-4E23-9285-43A0BFE8ABE6}"/>
              </a:ext>
            </a:extLst>
          </p:cNvPr>
          <p:cNvSpPr/>
          <p:nvPr/>
        </p:nvSpPr>
        <p:spPr>
          <a:xfrm>
            <a:off x="5344917" y="4478280"/>
            <a:ext cx="1502165" cy="348690"/>
          </a:xfrm>
          <a:prstGeom prst="rightArrow">
            <a:avLst/>
          </a:prstGeom>
          <a:solidFill>
            <a:schemeClr val="bg1"/>
          </a:solidFill>
          <a:ln w="38100">
            <a:solidFill>
              <a:srgbClr val="445437"/>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pic>
        <p:nvPicPr>
          <p:cNvPr id="19" name="图片 18">
            <a:extLst>
              <a:ext uri="{FF2B5EF4-FFF2-40B4-BE49-F238E27FC236}">
                <a16:creationId xmlns:a16="http://schemas.microsoft.com/office/drawing/2014/main" id="{4A3DADDB-7D98-464A-A6E7-E76B2C26384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r="27895"/>
          <a:stretch/>
        </p:blipFill>
        <p:spPr bwMode="auto">
          <a:xfrm>
            <a:off x="6561589" y="2379720"/>
            <a:ext cx="4957311" cy="1810885"/>
          </a:xfrm>
          <a:prstGeom prst="rect">
            <a:avLst/>
          </a:prstGeom>
          <a:noFill/>
          <a:ln>
            <a:noFill/>
          </a:ln>
        </p:spPr>
      </p:pic>
      <p:sp>
        <p:nvSpPr>
          <p:cNvPr id="20" name="文本框 19">
            <a:extLst>
              <a:ext uri="{FF2B5EF4-FFF2-40B4-BE49-F238E27FC236}">
                <a16:creationId xmlns:a16="http://schemas.microsoft.com/office/drawing/2014/main" id="{F079851F-E77B-49E7-BC85-590B1267739F}"/>
              </a:ext>
            </a:extLst>
          </p:cNvPr>
          <p:cNvSpPr txBox="1"/>
          <p:nvPr/>
        </p:nvSpPr>
        <p:spPr>
          <a:xfrm>
            <a:off x="7449381" y="4190605"/>
            <a:ext cx="3181726" cy="381258"/>
          </a:xfrm>
          <a:prstGeom prst="rect">
            <a:avLst/>
          </a:prstGeom>
          <a:noFill/>
        </p:spPr>
        <p:txBody>
          <a:bodyPr wrap="square" rtlCol="0">
            <a:spAutoFit/>
          </a:bodyPr>
          <a:lstStyle>
            <a:defPPr>
              <a:defRPr lang="zh-CN"/>
            </a:defPPr>
            <a:lvl1pPr marR="0" lvl="0" indent="0" algn="ctr" fontAlgn="auto">
              <a:lnSpc>
                <a:spcPct val="130000"/>
              </a:lnSpc>
              <a:spcBef>
                <a:spcPts val="0"/>
              </a:spcBef>
              <a:spcAft>
                <a:spcPts val="0"/>
              </a:spcAft>
              <a:buClrTx/>
              <a:buSzTx/>
              <a:buFontTx/>
              <a:buNone/>
              <a:tabLst/>
              <a:defRPr kumimoji="0" b="0" i="0" u="none" strike="noStrike" cap="none" spc="0" normalizeH="0" baseline="0">
                <a:ln>
                  <a:noFill/>
                </a:ln>
                <a:solidFill>
                  <a:prstClr val="black"/>
                </a:solidFill>
                <a:effectLst/>
                <a:uLnTx/>
                <a:uFillTx/>
                <a:latin typeface="微软雅黑"/>
                <a:ea typeface="微软雅黑"/>
              </a:defRPr>
            </a:lvl1pPr>
          </a:lstStyle>
          <a:p>
            <a:r>
              <a:rPr lang="zh-CN" altLang="en-US" sz="1600" dirty="0">
                <a:solidFill>
                  <a:srgbClr val="445437"/>
                </a:solidFill>
                <a:ea typeface="+mn-ea"/>
                <a:cs typeface="+mn-ea"/>
              </a:rPr>
              <a:t>错误报告数据示例</a:t>
            </a:r>
          </a:p>
        </p:txBody>
      </p:sp>
      <p:pic>
        <p:nvPicPr>
          <p:cNvPr id="6" name="图形 5">
            <a:extLst>
              <a:ext uri="{FF2B5EF4-FFF2-40B4-BE49-F238E27FC236}">
                <a16:creationId xmlns:a16="http://schemas.microsoft.com/office/drawing/2014/main" id="{3083EC6C-EB2A-4B7B-AE5A-DB4515ADEC0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734759" y="5159154"/>
            <a:ext cx="2088232" cy="678860"/>
          </a:xfrm>
          <a:prstGeom prst="rect">
            <a:avLst/>
          </a:prstGeom>
        </p:spPr>
      </p:pic>
      <p:grpSp>
        <p:nvGrpSpPr>
          <p:cNvPr id="11" name="组合 10">
            <a:extLst>
              <a:ext uri="{FF2B5EF4-FFF2-40B4-BE49-F238E27FC236}">
                <a16:creationId xmlns:a16="http://schemas.microsoft.com/office/drawing/2014/main" id="{6F8CF4DE-D701-496C-9A8F-045BF438C189}"/>
              </a:ext>
            </a:extLst>
          </p:cNvPr>
          <p:cNvGrpSpPr/>
          <p:nvPr/>
        </p:nvGrpSpPr>
        <p:grpSpPr>
          <a:xfrm>
            <a:off x="8063754" y="4568363"/>
            <a:ext cx="2030669" cy="462407"/>
            <a:chOff x="7691722" y="5854444"/>
            <a:chExt cx="2030669" cy="462407"/>
          </a:xfrm>
        </p:grpSpPr>
        <p:pic>
          <p:nvPicPr>
            <p:cNvPr id="1028" name="Picture 4" descr="Owner avatar">
              <a:extLst>
                <a:ext uri="{FF2B5EF4-FFF2-40B4-BE49-F238E27FC236}">
                  <a16:creationId xmlns:a16="http://schemas.microsoft.com/office/drawing/2014/main" id="{DE964430-6BE3-44D8-89E1-A0FC2888CF0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91722" y="5859651"/>
              <a:ext cx="457200" cy="457200"/>
            </a:xfrm>
            <a:prstGeom prst="rect">
              <a:avLst/>
            </a:prstGeom>
            <a:noFill/>
            <a:extLst>
              <a:ext uri="{909E8E84-426E-40DD-AFC4-6F175D3DCCD1}">
                <a14:hiddenFill xmlns:a14="http://schemas.microsoft.com/office/drawing/2010/main">
                  <a:solidFill>
                    <a:srgbClr val="FFFFFF"/>
                  </a:solidFill>
                </a14:hiddenFill>
              </a:ext>
            </a:extLst>
          </p:spPr>
        </p:pic>
        <p:sp>
          <p:nvSpPr>
            <p:cNvPr id="27" name="文本框 26">
              <a:extLst>
                <a:ext uri="{FF2B5EF4-FFF2-40B4-BE49-F238E27FC236}">
                  <a16:creationId xmlns:a16="http://schemas.microsoft.com/office/drawing/2014/main" id="{D364E618-B338-47EB-BEF8-398C4E104BC2}"/>
                </a:ext>
              </a:extLst>
            </p:cNvPr>
            <p:cNvSpPr txBox="1"/>
            <p:nvPr/>
          </p:nvSpPr>
          <p:spPr>
            <a:xfrm>
              <a:off x="7920322" y="5854444"/>
              <a:ext cx="1802069" cy="385362"/>
            </a:xfrm>
            <a:prstGeom prst="rect">
              <a:avLst/>
            </a:prstGeom>
            <a:noFill/>
          </p:spPr>
          <p:txBody>
            <a:bodyPr wrap="square" rtlCol="0">
              <a:spAutoFit/>
            </a:bodyPr>
            <a:lstStyle>
              <a:defPPr>
                <a:defRPr lang="zh-CN"/>
              </a:defPPr>
              <a:lvl1pPr marR="0" lvl="0" indent="0" algn="ctr" fontAlgn="auto">
                <a:lnSpc>
                  <a:spcPct val="130000"/>
                </a:lnSpc>
                <a:spcBef>
                  <a:spcPts val="0"/>
                </a:spcBef>
                <a:spcAft>
                  <a:spcPts val="0"/>
                </a:spcAft>
                <a:buClrTx/>
                <a:buSzTx/>
                <a:buFontTx/>
                <a:buNone/>
                <a:tabLst/>
                <a:defRPr kumimoji="0" b="0" i="0" u="none" strike="noStrike" cap="none" spc="0" normalizeH="0" baseline="0">
                  <a:ln>
                    <a:noFill/>
                  </a:ln>
                  <a:solidFill>
                    <a:prstClr val="black"/>
                  </a:solidFill>
                  <a:effectLst/>
                  <a:uLnTx/>
                  <a:uFillTx/>
                  <a:latin typeface="微软雅黑"/>
                  <a:ea typeface="微软雅黑"/>
                </a:defRPr>
              </a:lvl1pPr>
            </a:lstStyle>
            <a:p>
              <a:r>
                <a:rPr lang="en-US" altLang="zh-CN" sz="1600" b="1" i="0" u="none" strike="noStrike" dirty="0" err="1">
                  <a:solidFill>
                    <a:schemeClr val="tx1"/>
                  </a:solidFill>
                  <a:effectLst/>
                  <a:latin typeface="-apple-system"/>
                  <a:hlinkClick r:id="rId7">
                    <a:extLst>
                      <a:ext uri="{A12FA001-AC4F-418D-AE19-62706E023703}">
                        <ahyp:hlinkClr xmlns:ahyp="http://schemas.microsoft.com/office/drawing/2018/hyperlinkcolor" val="tx"/>
                      </a:ext>
                    </a:extLst>
                  </a:hlinkClick>
                </a:rPr>
                <a:t>eclipse.jdt.core</a:t>
              </a:r>
              <a:endParaRPr lang="zh-CN" altLang="en-US" sz="1600" dirty="0">
                <a:solidFill>
                  <a:schemeClr val="tx1"/>
                </a:solidFill>
                <a:ea typeface="+mn-ea"/>
                <a:cs typeface="+mn-ea"/>
              </a:endParaRPr>
            </a:p>
          </p:txBody>
        </p:sp>
      </p:grpSp>
      <p:grpSp>
        <p:nvGrpSpPr>
          <p:cNvPr id="14" name="组合 13">
            <a:extLst>
              <a:ext uri="{FF2B5EF4-FFF2-40B4-BE49-F238E27FC236}">
                <a16:creationId xmlns:a16="http://schemas.microsoft.com/office/drawing/2014/main" id="{E5716220-50E1-4E1E-967E-6CF6BE7DBD7C}"/>
              </a:ext>
            </a:extLst>
          </p:cNvPr>
          <p:cNvGrpSpPr/>
          <p:nvPr/>
        </p:nvGrpSpPr>
        <p:grpSpPr>
          <a:xfrm>
            <a:off x="6561589" y="4870212"/>
            <a:ext cx="1210803" cy="518161"/>
            <a:chOff x="7230253" y="4567889"/>
            <a:chExt cx="1210803" cy="518161"/>
          </a:xfrm>
        </p:grpSpPr>
        <p:pic>
          <p:nvPicPr>
            <p:cNvPr id="1030" name="Picture 6">
              <a:extLst>
                <a:ext uri="{FF2B5EF4-FFF2-40B4-BE49-F238E27FC236}">
                  <a16:creationId xmlns:a16="http://schemas.microsoft.com/office/drawing/2014/main" id="{3E0BAD53-BEE3-4EBA-A599-5113F5C8194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230253" y="4567889"/>
              <a:ext cx="457201" cy="518161"/>
            </a:xfrm>
            <a:prstGeom prst="rect">
              <a:avLst/>
            </a:prstGeom>
            <a:noFill/>
            <a:extLst>
              <a:ext uri="{909E8E84-426E-40DD-AFC4-6F175D3DCCD1}">
                <a14:hiddenFill xmlns:a14="http://schemas.microsoft.com/office/drawing/2010/main">
                  <a:solidFill>
                    <a:srgbClr val="FFFFFF"/>
                  </a:solidFill>
                </a14:hiddenFill>
              </a:ext>
            </a:extLst>
          </p:spPr>
        </p:pic>
        <p:sp>
          <p:nvSpPr>
            <p:cNvPr id="32" name="文本框 31">
              <a:extLst>
                <a:ext uri="{FF2B5EF4-FFF2-40B4-BE49-F238E27FC236}">
                  <a16:creationId xmlns:a16="http://schemas.microsoft.com/office/drawing/2014/main" id="{09F11728-BF27-46A0-A52B-8A352C5D177B}"/>
                </a:ext>
              </a:extLst>
            </p:cNvPr>
            <p:cNvSpPr txBox="1"/>
            <p:nvPr/>
          </p:nvSpPr>
          <p:spPr>
            <a:xfrm>
              <a:off x="7458854" y="4614368"/>
              <a:ext cx="982202" cy="385362"/>
            </a:xfrm>
            <a:prstGeom prst="rect">
              <a:avLst/>
            </a:prstGeom>
            <a:noFill/>
          </p:spPr>
          <p:txBody>
            <a:bodyPr wrap="square" rtlCol="0">
              <a:spAutoFit/>
            </a:bodyPr>
            <a:lstStyle>
              <a:defPPr>
                <a:defRPr lang="zh-CN"/>
              </a:defPPr>
              <a:lvl1pPr marR="0" lvl="0" indent="0" algn="ctr" fontAlgn="auto">
                <a:lnSpc>
                  <a:spcPct val="130000"/>
                </a:lnSpc>
                <a:spcBef>
                  <a:spcPts val="0"/>
                </a:spcBef>
                <a:spcAft>
                  <a:spcPts val="0"/>
                </a:spcAft>
                <a:buClrTx/>
                <a:buSzTx/>
                <a:buFontTx/>
                <a:buNone/>
                <a:tabLst/>
                <a:defRPr kumimoji="0" b="0" i="0" u="none" strike="noStrike" cap="none" spc="0" normalizeH="0" baseline="0">
                  <a:ln>
                    <a:noFill/>
                  </a:ln>
                  <a:solidFill>
                    <a:prstClr val="black"/>
                  </a:solidFill>
                  <a:effectLst/>
                  <a:uLnTx/>
                  <a:uFillTx/>
                  <a:latin typeface="微软雅黑"/>
                  <a:ea typeface="微软雅黑"/>
                </a:defRPr>
              </a:lvl1pPr>
            </a:lstStyle>
            <a:p>
              <a:r>
                <a:rPr lang="en-US" altLang="zh-CN" sz="1600" b="1" dirty="0">
                  <a:solidFill>
                    <a:schemeClr val="tx1"/>
                  </a:solidFill>
                  <a:latin typeface="-apple-system"/>
                  <a:ea typeface="+mn-ea"/>
                  <a:cs typeface="+mn-ea"/>
                </a:rPr>
                <a:t>BIRT</a:t>
              </a:r>
              <a:endParaRPr lang="zh-CN" altLang="en-US" sz="1600" dirty="0">
                <a:solidFill>
                  <a:schemeClr val="tx1"/>
                </a:solidFill>
                <a:ea typeface="+mn-ea"/>
                <a:cs typeface="+mn-ea"/>
              </a:endParaRPr>
            </a:p>
          </p:txBody>
        </p:sp>
      </p:grpSp>
      <p:grpSp>
        <p:nvGrpSpPr>
          <p:cNvPr id="15" name="组合 14">
            <a:extLst>
              <a:ext uri="{FF2B5EF4-FFF2-40B4-BE49-F238E27FC236}">
                <a16:creationId xmlns:a16="http://schemas.microsoft.com/office/drawing/2014/main" id="{B8F90EDF-A108-4FAD-88FC-CB57EB11F9A3}"/>
              </a:ext>
            </a:extLst>
          </p:cNvPr>
          <p:cNvGrpSpPr/>
          <p:nvPr/>
        </p:nvGrpSpPr>
        <p:grpSpPr>
          <a:xfrm>
            <a:off x="8133865" y="5859651"/>
            <a:ext cx="1344206" cy="995811"/>
            <a:chOff x="6069748" y="5498584"/>
            <a:chExt cx="1665011" cy="1229107"/>
          </a:xfrm>
        </p:grpSpPr>
        <p:pic>
          <p:nvPicPr>
            <p:cNvPr id="1034" name="Picture 10">
              <a:extLst>
                <a:ext uri="{FF2B5EF4-FFF2-40B4-BE49-F238E27FC236}">
                  <a16:creationId xmlns:a16="http://schemas.microsoft.com/office/drawing/2014/main" id="{C83FDB5A-F239-472B-AA8D-8AC6D810AD9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069748" y="5498584"/>
              <a:ext cx="1665011" cy="1229107"/>
            </a:xfrm>
            <a:prstGeom prst="rect">
              <a:avLst/>
            </a:prstGeom>
            <a:noFill/>
            <a:effectLst>
              <a:softEdge rad="101600"/>
            </a:effectLst>
            <a:extLst>
              <a:ext uri="{909E8E84-426E-40DD-AFC4-6F175D3DCCD1}">
                <a14:hiddenFill xmlns:a14="http://schemas.microsoft.com/office/drawing/2010/main">
                  <a:solidFill>
                    <a:srgbClr val="FFFFFF"/>
                  </a:solidFill>
                </a14:hiddenFill>
              </a:ext>
            </a:extLst>
          </p:spPr>
        </p:pic>
        <p:sp>
          <p:nvSpPr>
            <p:cNvPr id="36" name="文本框 35">
              <a:extLst>
                <a:ext uri="{FF2B5EF4-FFF2-40B4-BE49-F238E27FC236}">
                  <a16:creationId xmlns:a16="http://schemas.microsoft.com/office/drawing/2014/main" id="{467C62AD-41EB-4E47-9A9B-D8531C269790}"/>
                </a:ext>
              </a:extLst>
            </p:cNvPr>
            <p:cNvSpPr txBox="1"/>
            <p:nvPr/>
          </p:nvSpPr>
          <p:spPr>
            <a:xfrm>
              <a:off x="6415987" y="5897793"/>
              <a:ext cx="982202" cy="458715"/>
            </a:xfrm>
            <a:prstGeom prst="rect">
              <a:avLst/>
            </a:prstGeom>
            <a:noFill/>
          </p:spPr>
          <p:txBody>
            <a:bodyPr wrap="square" rtlCol="0">
              <a:spAutoFit/>
            </a:bodyPr>
            <a:lstStyle>
              <a:defPPr>
                <a:defRPr lang="zh-CN"/>
              </a:defPPr>
              <a:lvl1pPr marR="0" lvl="0" indent="0" algn="ctr" fontAlgn="auto">
                <a:lnSpc>
                  <a:spcPct val="130000"/>
                </a:lnSpc>
                <a:spcBef>
                  <a:spcPts val="0"/>
                </a:spcBef>
                <a:spcAft>
                  <a:spcPts val="0"/>
                </a:spcAft>
                <a:buClrTx/>
                <a:buSzTx/>
                <a:buFontTx/>
                <a:buNone/>
                <a:tabLst/>
                <a:defRPr kumimoji="0" b="0" i="0" u="none" strike="noStrike" cap="none" spc="0" normalizeH="0" baseline="0">
                  <a:ln>
                    <a:noFill/>
                  </a:ln>
                  <a:solidFill>
                    <a:prstClr val="black"/>
                  </a:solidFill>
                  <a:effectLst/>
                  <a:uLnTx/>
                  <a:uFillTx/>
                  <a:latin typeface="微软雅黑"/>
                  <a:ea typeface="微软雅黑"/>
                </a:defRPr>
              </a:lvl1pPr>
            </a:lstStyle>
            <a:p>
              <a:r>
                <a:rPr lang="en-US" altLang="zh-CN" sz="2000" b="1" dirty="0">
                  <a:solidFill>
                    <a:schemeClr val="tx1"/>
                  </a:solidFill>
                  <a:latin typeface="-apple-system"/>
                  <a:ea typeface="+mn-ea"/>
                  <a:cs typeface="+mn-ea"/>
                </a:rPr>
                <a:t>SWT</a:t>
              </a:r>
              <a:endParaRPr lang="zh-CN" altLang="en-US" sz="2000" dirty="0">
                <a:solidFill>
                  <a:schemeClr val="tx1"/>
                </a:solidFill>
                <a:ea typeface="+mn-ea"/>
                <a:cs typeface="+mn-ea"/>
              </a:endParaRPr>
            </a:p>
          </p:txBody>
        </p:sp>
      </p:grpSp>
      <p:pic>
        <p:nvPicPr>
          <p:cNvPr id="1036" name="Picture 12" descr="Tomcat Home">
            <a:extLst>
              <a:ext uri="{FF2B5EF4-FFF2-40B4-BE49-F238E27FC236}">
                <a16:creationId xmlns:a16="http://schemas.microsoft.com/office/drawing/2014/main" id="{2FEA2ED3-FBC8-4029-82A2-FE1407A9870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094423" y="5052508"/>
            <a:ext cx="1228725" cy="876300"/>
          </a:xfrm>
          <a:prstGeom prst="rect">
            <a:avLst/>
          </a:prstGeom>
          <a:noFill/>
          <a:effectLst>
            <a:softEdge rad="12700"/>
          </a:effectLst>
          <a:extLst>
            <a:ext uri="{909E8E84-426E-40DD-AFC4-6F175D3DCCD1}">
              <a14:hiddenFill xmlns:a14="http://schemas.microsoft.com/office/drawing/2010/main">
                <a:solidFill>
                  <a:srgbClr val="FFFFFF"/>
                </a:solidFill>
              </a14:hiddenFill>
            </a:ext>
          </a:extLst>
        </p:spPr>
      </p:pic>
      <p:pic>
        <p:nvPicPr>
          <p:cNvPr id="1038" name="Picture 14" descr="Blog | Folder IT">
            <a:extLst>
              <a:ext uri="{FF2B5EF4-FFF2-40B4-BE49-F238E27FC236}">
                <a16:creationId xmlns:a16="http://schemas.microsoft.com/office/drawing/2014/main" id="{63955EB6-2B82-4127-863B-6CEA252588DB}"/>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18392" t="13974" r="17324" b="6112"/>
          <a:stretch/>
        </p:blipFill>
        <p:spPr bwMode="auto">
          <a:xfrm>
            <a:off x="6655273" y="5388373"/>
            <a:ext cx="1133673" cy="1409314"/>
          </a:xfrm>
          <a:prstGeom prst="rect">
            <a:avLst/>
          </a:prstGeom>
          <a:noFill/>
          <a:effectLst>
            <a:softEdge rad="63500"/>
          </a:effectLst>
          <a:extLst>
            <a:ext uri="{909E8E84-426E-40DD-AFC4-6F175D3DCCD1}">
              <a14:hiddenFill xmlns:a14="http://schemas.microsoft.com/office/drawing/2010/main">
                <a:solidFill>
                  <a:srgbClr val="FFFFFF"/>
                </a:solidFill>
              </a14:hiddenFill>
            </a:ext>
          </a:extLst>
        </p:spPr>
      </p:pic>
      <p:sp>
        <p:nvSpPr>
          <p:cNvPr id="31" name="矩形 30">
            <a:extLst>
              <a:ext uri="{FF2B5EF4-FFF2-40B4-BE49-F238E27FC236}">
                <a16:creationId xmlns:a16="http://schemas.microsoft.com/office/drawing/2014/main" id="{5535E836-8AE8-46B5-8704-17B06C862D84}"/>
              </a:ext>
            </a:extLst>
          </p:cNvPr>
          <p:cNvSpPr/>
          <p:nvPr/>
        </p:nvSpPr>
        <p:spPr>
          <a:xfrm>
            <a:off x="4633620" y="1992915"/>
            <a:ext cx="2924761" cy="17872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cs typeface="+mn-ea"/>
            </a:endParaRPr>
          </a:p>
        </p:txBody>
      </p:sp>
      <p:sp>
        <p:nvSpPr>
          <p:cNvPr id="33" name="文本占位符 7">
            <a:extLst>
              <a:ext uri="{FF2B5EF4-FFF2-40B4-BE49-F238E27FC236}">
                <a16:creationId xmlns:a16="http://schemas.microsoft.com/office/drawing/2014/main" id="{6417CBF4-FAEF-4FFF-9471-B319439D280F}"/>
              </a:ext>
            </a:extLst>
          </p:cNvPr>
          <p:cNvSpPr>
            <a:spLocks noGrp="1"/>
          </p:cNvSpPr>
          <p:nvPr>
            <p:ph type="body" sz="quarter" idx="12"/>
          </p:nvPr>
        </p:nvSpPr>
        <p:spPr>
          <a:xfrm>
            <a:off x="3950574" y="1119503"/>
            <a:ext cx="4290852" cy="585866"/>
          </a:xfrm>
        </p:spPr>
        <p:txBody>
          <a:bodyPr/>
          <a:lstStyle/>
          <a:p>
            <a:r>
              <a:rPr lang="zh-CN" altLang="en-US" dirty="0">
                <a:ea typeface="+mn-ea"/>
                <a:cs typeface="+mn-ea"/>
              </a:rPr>
              <a:t>项目当前成果</a:t>
            </a:r>
          </a:p>
        </p:txBody>
      </p:sp>
      <p:sp>
        <p:nvSpPr>
          <p:cNvPr id="34" name="文本占位符 8">
            <a:extLst>
              <a:ext uri="{FF2B5EF4-FFF2-40B4-BE49-F238E27FC236}">
                <a16:creationId xmlns:a16="http://schemas.microsoft.com/office/drawing/2014/main" id="{7396DB3B-0A1F-4937-AD30-FB364E5CCD3A}"/>
              </a:ext>
            </a:extLst>
          </p:cNvPr>
          <p:cNvSpPr>
            <a:spLocks noGrp="1"/>
          </p:cNvSpPr>
          <p:nvPr>
            <p:ph type="body" sz="quarter" idx="13"/>
          </p:nvPr>
        </p:nvSpPr>
        <p:spPr>
          <a:xfrm>
            <a:off x="3950574" y="1740158"/>
            <a:ext cx="4290852" cy="462755"/>
          </a:xfrm>
        </p:spPr>
        <p:txBody>
          <a:bodyPr/>
          <a:lstStyle/>
          <a:p>
            <a:r>
              <a:rPr lang="zh-CN" altLang="en-US" dirty="0">
                <a:ea typeface="+mn-ea"/>
                <a:cs typeface="+mn-ea"/>
              </a:rPr>
              <a:t>项目计划安排</a:t>
            </a:r>
          </a:p>
        </p:txBody>
      </p:sp>
    </p:spTree>
    <p:extLst>
      <p:ext uri="{BB962C8B-B14F-4D97-AF65-F5344CB8AC3E}">
        <p14:creationId xmlns:p14="http://schemas.microsoft.com/office/powerpoint/2010/main" val="130570632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a:extLst>
              <a:ext uri="{FF2B5EF4-FFF2-40B4-BE49-F238E27FC236}">
                <a16:creationId xmlns:a16="http://schemas.microsoft.com/office/drawing/2014/main" id="{47E0EAF2-E971-4BFD-8F0E-AC97A22EDC5C}"/>
              </a:ext>
            </a:extLst>
          </p:cNvPr>
          <p:cNvSpPr>
            <a:spLocks noGrp="1"/>
          </p:cNvSpPr>
          <p:nvPr>
            <p:ph type="body" sz="quarter" idx="11"/>
          </p:nvPr>
        </p:nvSpPr>
        <p:spPr/>
        <p:txBody>
          <a:bodyPr/>
          <a:lstStyle/>
          <a:p>
            <a:r>
              <a:rPr lang="zh-CN" altLang="en-US" dirty="0">
                <a:ea typeface="+mn-ea"/>
                <a:cs typeface="+mn-ea"/>
              </a:rPr>
              <a:t>目标回顾</a:t>
            </a:r>
            <a:endParaRPr lang="en-US" altLang="zh-CN" dirty="0">
              <a:ea typeface="+mn-ea"/>
              <a:cs typeface="+mn-ea"/>
            </a:endParaRPr>
          </a:p>
        </p:txBody>
      </p:sp>
      <p:sp>
        <p:nvSpPr>
          <p:cNvPr id="2" name="日期占位符 1">
            <a:extLst>
              <a:ext uri="{FF2B5EF4-FFF2-40B4-BE49-F238E27FC236}">
                <a16:creationId xmlns:a16="http://schemas.microsoft.com/office/drawing/2014/main" id="{D0D030E4-2983-44AE-B58B-93064E0E9783}"/>
              </a:ext>
            </a:extLst>
          </p:cNvPr>
          <p:cNvSpPr>
            <a:spLocks noGrp="1"/>
          </p:cNvSpPr>
          <p:nvPr>
            <p:ph type="dt" sz="half" idx="14"/>
          </p:nvPr>
        </p:nvSpPr>
        <p:spPr>
          <a:xfrm>
            <a:off x="660400" y="6235702"/>
            <a:ext cx="3342640" cy="365125"/>
          </a:xfrm>
        </p:spPr>
        <p:txBody>
          <a:bodyPr/>
          <a:lstStyle/>
          <a:p>
            <a:r>
              <a:rPr lang="zh-CN" altLang="en-US" i="1" spc="300">
                <a:solidFill>
                  <a:schemeClr val="accent1"/>
                </a:solidFill>
                <a:latin typeface="+mn-ea"/>
                <a:cs typeface="+mn-ea"/>
              </a:rPr>
              <a:t>止于至善</a:t>
            </a:r>
            <a:endParaRPr lang="zh-CN" altLang="en-US" spc="300" dirty="0">
              <a:solidFill>
                <a:schemeClr val="bg1">
                  <a:lumMod val="75000"/>
                </a:schemeClr>
              </a:solidFill>
              <a:cs typeface="+mn-ea"/>
            </a:endParaRPr>
          </a:p>
        </p:txBody>
      </p:sp>
      <p:sp>
        <p:nvSpPr>
          <p:cNvPr id="47" name="object 18">
            <a:extLst>
              <a:ext uri="{FF2B5EF4-FFF2-40B4-BE49-F238E27FC236}">
                <a16:creationId xmlns:a16="http://schemas.microsoft.com/office/drawing/2014/main" id="{D51493AD-5FB4-4B12-98CD-CD2452E28993}"/>
              </a:ext>
            </a:extLst>
          </p:cNvPr>
          <p:cNvSpPr txBox="1"/>
          <p:nvPr/>
        </p:nvSpPr>
        <p:spPr>
          <a:xfrm>
            <a:off x="1466365" y="5441876"/>
            <a:ext cx="886460" cy="331470"/>
          </a:xfrm>
          <a:prstGeom prst="rect">
            <a:avLst/>
          </a:prstGeom>
        </p:spPr>
        <p:txBody>
          <a:bodyPr vert="horz" wrap="square" lIns="0" tIns="13335" rIns="0" bIns="0" rtlCol="0">
            <a:spAutoFit/>
          </a:bodyPr>
          <a:lstStyle/>
          <a:p>
            <a:pPr marL="12700">
              <a:lnSpc>
                <a:spcPct val="100000"/>
              </a:lnSpc>
              <a:spcBef>
                <a:spcPts val="105"/>
              </a:spcBef>
            </a:pPr>
            <a:r>
              <a:rPr sz="2000" spc="110" dirty="0">
                <a:latin typeface="宋体"/>
                <a:cs typeface="宋体"/>
              </a:rPr>
              <a:t>20</a:t>
            </a:r>
            <a:r>
              <a:rPr lang="en-US" sz="2000" spc="110" dirty="0">
                <a:latin typeface="宋体"/>
                <a:cs typeface="宋体"/>
              </a:rPr>
              <a:t>24</a:t>
            </a:r>
            <a:r>
              <a:rPr sz="2000" spc="110" dirty="0">
                <a:latin typeface="宋体"/>
                <a:cs typeface="宋体"/>
              </a:rPr>
              <a:t>.5</a:t>
            </a:r>
            <a:endParaRPr sz="2000" dirty="0">
              <a:latin typeface="宋体"/>
              <a:cs typeface="宋体"/>
            </a:endParaRPr>
          </a:p>
        </p:txBody>
      </p:sp>
      <p:sp>
        <p:nvSpPr>
          <p:cNvPr id="49" name="object 22">
            <a:extLst>
              <a:ext uri="{FF2B5EF4-FFF2-40B4-BE49-F238E27FC236}">
                <a16:creationId xmlns:a16="http://schemas.microsoft.com/office/drawing/2014/main" id="{8CAD4E27-7E86-4438-8F88-C519488E12ED}"/>
              </a:ext>
            </a:extLst>
          </p:cNvPr>
          <p:cNvSpPr txBox="1"/>
          <p:nvPr/>
        </p:nvSpPr>
        <p:spPr>
          <a:xfrm>
            <a:off x="1466365" y="4492106"/>
            <a:ext cx="886460" cy="321242"/>
          </a:xfrm>
          <a:prstGeom prst="rect">
            <a:avLst/>
          </a:prstGeom>
        </p:spPr>
        <p:txBody>
          <a:bodyPr vert="horz" wrap="square" lIns="0" tIns="13335" rIns="0" bIns="0" rtlCol="0">
            <a:spAutoFit/>
          </a:bodyPr>
          <a:lstStyle/>
          <a:p>
            <a:pPr marL="12700">
              <a:lnSpc>
                <a:spcPct val="100000"/>
              </a:lnSpc>
              <a:spcBef>
                <a:spcPts val="105"/>
              </a:spcBef>
            </a:pPr>
            <a:r>
              <a:rPr sz="2000" spc="110" dirty="0">
                <a:latin typeface="宋体"/>
                <a:cs typeface="宋体"/>
              </a:rPr>
              <a:t>20</a:t>
            </a:r>
            <a:r>
              <a:rPr lang="en-US" sz="2000" spc="110" dirty="0">
                <a:latin typeface="宋体"/>
                <a:cs typeface="宋体"/>
              </a:rPr>
              <a:t>24</a:t>
            </a:r>
            <a:r>
              <a:rPr sz="2000" spc="110" dirty="0">
                <a:latin typeface="宋体"/>
                <a:cs typeface="宋体"/>
              </a:rPr>
              <a:t>.</a:t>
            </a:r>
            <a:r>
              <a:rPr lang="en-US" sz="2000" spc="110" dirty="0">
                <a:latin typeface="宋体"/>
                <a:cs typeface="宋体"/>
              </a:rPr>
              <a:t>3</a:t>
            </a:r>
            <a:endParaRPr sz="2000" dirty="0">
              <a:latin typeface="宋体"/>
              <a:cs typeface="宋体"/>
            </a:endParaRPr>
          </a:p>
        </p:txBody>
      </p:sp>
      <p:sp>
        <p:nvSpPr>
          <p:cNvPr id="51" name="object 25">
            <a:extLst>
              <a:ext uri="{FF2B5EF4-FFF2-40B4-BE49-F238E27FC236}">
                <a16:creationId xmlns:a16="http://schemas.microsoft.com/office/drawing/2014/main" id="{B7CC12B4-DCC0-44C9-BCA7-5461143F1B43}"/>
              </a:ext>
            </a:extLst>
          </p:cNvPr>
          <p:cNvSpPr txBox="1"/>
          <p:nvPr/>
        </p:nvSpPr>
        <p:spPr>
          <a:xfrm>
            <a:off x="1340274" y="3533886"/>
            <a:ext cx="1070896" cy="321242"/>
          </a:xfrm>
          <a:prstGeom prst="rect">
            <a:avLst/>
          </a:prstGeom>
        </p:spPr>
        <p:txBody>
          <a:bodyPr vert="horz" wrap="square" lIns="0" tIns="13335" rIns="0" bIns="0" rtlCol="0">
            <a:spAutoFit/>
          </a:bodyPr>
          <a:lstStyle/>
          <a:p>
            <a:pPr marL="12700">
              <a:lnSpc>
                <a:spcPct val="100000"/>
              </a:lnSpc>
              <a:spcBef>
                <a:spcPts val="105"/>
              </a:spcBef>
            </a:pPr>
            <a:r>
              <a:rPr sz="2000" spc="110" dirty="0">
                <a:latin typeface="宋体"/>
                <a:cs typeface="宋体"/>
              </a:rPr>
              <a:t>20</a:t>
            </a:r>
            <a:r>
              <a:rPr lang="en-US" sz="2000" spc="110" dirty="0">
                <a:latin typeface="宋体"/>
                <a:cs typeface="宋体"/>
              </a:rPr>
              <a:t>23</a:t>
            </a:r>
            <a:r>
              <a:rPr sz="2000" spc="110" dirty="0">
                <a:latin typeface="宋体"/>
                <a:cs typeface="宋体"/>
              </a:rPr>
              <a:t>.</a:t>
            </a:r>
            <a:r>
              <a:rPr lang="en-US" sz="2000" spc="110" dirty="0">
                <a:latin typeface="宋体"/>
                <a:cs typeface="宋体"/>
              </a:rPr>
              <a:t>12</a:t>
            </a:r>
            <a:endParaRPr sz="2000" dirty="0">
              <a:latin typeface="宋体"/>
              <a:cs typeface="宋体"/>
            </a:endParaRPr>
          </a:p>
        </p:txBody>
      </p:sp>
      <p:sp>
        <p:nvSpPr>
          <p:cNvPr id="53" name="object 27">
            <a:extLst>
              <a:ext uri="{FF2B5EF4-FFF2-40B4-BE49-F238E27FC236}">
                <a16:creationId xmlns:a16="http://schemas.microsoft.com/office/drawing/2014/main" id="{7D993196-83AD-4D82-8B8B-979813D5F6A1}"/>
              </a:ext>
            </a:extLst>
          </p:cNvPr>
          <p:cNvSpPr txBox="1"/>
          <p:nvPr/>
        </p:nvSpPr>
        <p:spPr>
          <a:xfrm>
            <a:off x="1340274" y="2557027"/>
            <a:ext cx="1138643" cy="321242"/>
          </a:xfrm>
          <a:prstGeom prst="rect">
            <a:avLst/>
          </a:prstGeom>
        </p:spPr>
        <p:txBody>
          <a:bodyPr vert="horz" wrap="square" lIns="0" tIns="13335" rIns="0" bIns="0" rtlCol="0">
            <a:spAutoFit/>
          </a:bodyPr>
          <a:lstStyle/>
          <a:p>
            <a:pPr marL="12700">
              <a:lnSpc>
                <a:spcPct val="100000"/>
              </a:lnSpc>
              <a:spcBef>
                <a:spcPts val="105"/>
              </a:spcBef>
            </a:pPr>
            <a:r>
              <a:rPr sz="2000" spc="110" dirty="0">
                <a:latin typeface="宋体"/>
                <a:cs typeface="宋体"/>
              </a:rPr>
              <a:t>20</a:t>
            </a:r>
            <a:r>
              <a:rPr lang="en-US" sz="2000" spc="110" dirty="0">
                <a:latin typeface="宋体"/>
                <a:cs typeface="宋体"/>
              </a:rPr>
              <a:t>23</a:t>
            </a:r>
            <a:r>
              <a:rPr sz="2000" spc="110" dirty="0">
                <a:latin typeface="宋体"/>
                <a:cs typeface="宋体"/>
              </a:rPr>
              <a:t>.</a:t>
            </a:r>
            <a:r>
              <a:rPr lang="en-US" sz="2000" spc="110" dirty="0">
                <a:latin typeface="宋体"/>
                <a:cs typeface="宋体"/>
              </a:rPr>
              <a:t>11</a:t>
            </a:r>
            <a:endParaRPr sz="2000" dirty="0">
              <a:latin typeface="宋体"/>
              <a:cs typeface="宋体"/>
            </a:endParaRPr>
          </a:p>
        </p:txBody>
      </p:sp>
      <p:sp>
        <p:nvSpPr>
          <p:cNvPr id="56" name="矩形: 圆角 55">
            <a:extLst>
              <a:ext uri="{FF2B5EF4-FFF2-40B4-BE49-F238E27FC236}">
                <a16:creationId xmlns:a16="http://schemas.microsoft.com/office/drawing/2014/main" id="{E01D868F-814E-4A15-AE4D-84F609C0BAAA}"/>
              </a:ext>
            </a:extLst>
          </p:cNvPr>
          <p:cNvSpPr/>
          <p:nvPr/>
        </p:nvSpPr>
        <p:spPr>
          <a:xfrm>
            <a:off x="2915372" y="4402876"/>
            <a:ext cx="1872208" cy="499498"/>
          </a:xfrm>
          <a:prstGeom prst="roundRect">
            <a:avLst>
              <a:gd name="adj" fmla="val 10000"/>
            </a:avLst>
          </a:prstGeom>
          <a:solidFill>
            <a:srgbClr val="505121"/>
          </a:solidFill>
        </p:spPr>
        <p:style>
          <a:lnRef idx="3">
            <a:schemeClr val="lt2">
              <a:hueOff val="0"/>
              <a:satOff val="0"/>
              <a:lumOff val="0"/>
              <a:alphaOff val="0"/>
            </a:schemeClr>
          </a:lnRef>
          <a:fillRef idx="1">
            <a:scrgbClr r="0" g="0" b="0"/>
          </a:fillRef>
          <a:effectRef idx="1">
            <a:schemeClr val="dk2">
              <a:hueOff val="0"/>
              <a:satOff val="0"/>
              <a:lumOff val="0"/>
              <a:alphaOff val="0"/>
            </a:schemeClr>
          </a:effectRef>
          <a:fontRef idx="minor">
            <a:schemeClr val="lt1"/>
          </a:fontRef>
        </p:style>
        <p:txBody>
          <a:bodyPr/>
          <a:lstStyle/>
          <a:p>
            <a:pPr marL="12700" marR="5080" algn="ctr">
              <a:lnSpc>
                <a:spcPct val="130000"/>
              </a:lnSpc>
              <a:spcBef>
                <a:spcPts val="95"/>
              </a:spcBef>
            </a:pPr>
            <a:r>
              <a:rPr lang="zh-CN" altLang="en-US" sz="1800" spc="-20" dirty="0">
                <a:latin typeface="宋体"/>
                <a:cs typeface="宋体"/>
              </a:rPr>
              <a:t>构建训练数据集</a:t>
            </a:r>
          </a:p>
        </p:txBody>
      </p:sp>
      <p:sp>
        <p:nvSpPr>
          <p:cNvPr id="57" name="矩形: 圆角 56">
            <a:extLst>
              <a:ext uri="{FF2B5EF4-FFF2-40B4-BE49-F238E27FC236}">
                <a16:creationId xmlns:a16="http://schemas.microsoft.com/office/drawing/2014/main" id="{AE89E2E8-3604-434B-9164-5909A5B15DC8}"/>
              </a:ext>
            </a:extLst>
          </p:cNvPr>
          <p:cNvSpPr/>
          <p:nvPr/>
        </p:nvSpPr>
        <p:spPr>
          <a:xfrm>
            <a:off x="2807360" y="5355572"/>
            <a:ext cx="2088232" cy="504079"/>
          </a:xfrm>
          <a:prstGeom prst="roundRect">
            <a:avLst>
              <a:gd name="adj" fmla="val 10000"/>
            </a:avLst>
          </a:prstGeom>
          <a:solidFill>
            <a:srgbClr val="505121"/>
          </a:solidFill>
        </p:spPr>
        <p:style>
          <a:lnRef idx="3">
            <a:schemeClr val="lt2">
              <a:hueOff val="0"/>
              <a:satOff val="0"/>
              <a:lumOff val="0"/>
              <a:alphaOff val="0"/>
            </a:schemeClr>
          </a:lnRef>
          <a:fillRef idx="1">
            <a:scrgbClr r="0" g="0" b="0"/>
          </a:fillRef>
          <a:effectRef idx="1">
            <a:schemeClr val="dk2">
              <a:hueOff val="0"/>
              <a:satOff val="0"/>
              <a:lumOff val="0"/>
              <a:alphaOff val="0"/>
            </a:schemeClr>
          </a:effectRef>
          <a:fontRef idx="minor">
            <a:schemeClr val="lt1"/>
          </a:fontRef>
        </p:style>
        <p:txBody>
          <a:bodyPr/>
          <a:lstStyle/>
          <a:p>
            <a:pPr marL="12700" marR="5080" algn="ctr">
              <a:lnSpc>
                <a:spcPct val="130000"/>
              </a:lnSpc>
              <a:spcBef>
                <a:spcPts val="95"/>
              </a:spcBef>
            </a:pPr>
            <a:r>
              <a:rPr lang="zh-CN" altLang="en-US" sz="1800" spc="-20" dirty="0">
                <a:latin typeface="宋体"/>
                <a:cs typeface="宋体"/>
              </a:rPr>
              <a:t>掌握模型搭建方法</a:t>
            </a:r>
          </a:p>
        </p:txBody>
      </p:sp>
      <p:sp>
        <p:nvSpPr>
          <p:cNvPr id="62" name="矩形: 圆角 61">
            <a:extLst>
              <a:ext uri="{FF2B5EF4-FFF2-40B4-BE49-F238E27FC236}">
                <a16:creationId xmlns:a16="http://schemas.microsoft.com/office/drawing/2014/main" id="{DCBF734B-EE25-44E8-8FF7-DF9E710297F0}"/>
              </a:ext>
            </a:extLst>
          </p:cNvPr>
          <p:cNvSpPr/>
          <p:nvPr/>
        </p:nvSpPr>
        <p:spPr>
          <a:xfrm>
            <a:off x="2566892" y="2486641"/>
            <a:ext cx="2569168" cy="504079"/>
          </a:xfrm>
          <a:prstGeom prst="roundRect">
            <a:avLst>
              <a:gd name="adj" fmla="val 10000"/>
            </a:avLst>
          </a:prstGeom>
          <a:solidFill>
            <a:srgbClr val="505121"/>
          </a:solidFill>
        </p:spPr>
        <p:style>
          <a:lnRef idx="3">
            <a:schemeClr val="lt2">
              <a:hueOff val="0"/>
              <a:satOff val="0"/>
              <a:lumOff val="0"/>
              <a:alphaOff val="0"/>
            </a:schemeClr>
          </a:lnRef>
          <a:fillRef idx="1">
            <a:scrgbClr r="0" g="0" b="0"/>
          </a:fillRef>
          <a:effectRef idx="1">
            <a:schemeClr val="dk2">
              <a:hueOff val="0"/>
              <a:satOff val="0"/>
              <a:lumOff val="0"/>
              <a:alphaOff val="0"/>
            </a:schemeClr>
          </a:effectRef>
          <a:fontRef idx="minor">
            <a:schemeClr val="lt1"/>
          </a:fontRef>
        </p:style>
        <p:txBody>
          <a:bodyPr/>
          <a:lstStyle/>
          <a:p>
            <a:pPr marL="12700" marR="5080" algn="ctr">
              <a:lnSpc>
                <a:spcPct val="130000"/>
              </a:lnSpc>
              <a:spcBef>
                <a:spcPts val="95"/>
              </a:spcBef>
            </a:pPr>
            <a:r>
              <a:rPr lang="zh-CN" altLang="en-US" spc="-20" dirty="0">
                <a:latin typeface="宋体"/>
                <a:cs typeface="宋体"/>
              </a:rPr>
              <a:t>确定项目目标和创新点</a:t>
            </a:r>
            <a:endParaRPr lang="en-US" altLang="zh-CN" spc="-20" dirty="0">
              <a:latin typeface="宋体"/>
              <a:cs typeface="宋体"/>
            </a:endParaRPr>
          </a:p>
        </p:txBody>
      </p:sp>
      <p:sp>
        <p:nvSpPr>
          <p:cNvPr id="63" name="矩形: 圆角 62">
            <a:extLst>
              <a:ext uri="{FF2B5EF4-FFF2-40B4-BE49-F238E27FC236}">
                <a16:creationId xmlns:a16="http://schemas.microsoft.com/office/drawing/2014/main" id="{3FBD658F-00DC-4AD2-B0EC-FCAAF992E8B8}"/>
              </a:ext>
            </a:extLst>
          </p:cNvPr>
          <p:cNvSpPr/>
          <p:nvPr/>
        </p:nvSpPr>
        <p:spPr>
          <a:xfrm>
            <a:off x="2713715" y="3442468"/>
            <a:ext cx="2275522" cy="504079"/>
          </a:xfrm>
          <a:prstGeom prst="roundRect">
            <a:avLst>
              <a:gd name="adj" fmla="val 10000"/>
            </a:avLst>
          </a:prstGeom>
          <a:solidFill>
            <a:srgbClr val="505121"/>
          </a:solidFill>
        </p:spPr>
        <p:style>
          <a:lnRef idx="3">
            <a:schemeClr val="lt2">
              <a:hueOff val="0"/>
              <a:satOff val="0"/>
              <a:lumOff val="0"/>
              <a:alphaOff val="0"/>
            </a:schemeClr>
          </a:lnRef>
          <a:fillRef idx="1">
            <a:scrgbClr r="0" g="0" b="0"/>
          </a:fillRef>
          <a:effectRef idx="1">
            <a:schemeClr val="dk2">
              <a:hueOff val="0"/>
              <a:satOff val="0"/>
              <a:lumOff val="0"/>
              <a:alphaOff val="0"/>
            </a:schemeClr>
          </a:effectRef>
          <a:fontRef idx="minor">
            <a:schemeClr val="lt1"/>
          </a:fontRef>
        </p:style>
        <p:txBody>
          <a:bodyPr/>
          <a:lstStyle/>
          <a:p>
            <a:pPr marL="12700" marR="5080" algn="ctr">
              <a:lnSpc>
                <a:spcPct val="130000"/>
              </a:lnSpc>
              <a:spcBef>
                <a:spcPts val="95"/>
              </a:spcBef>
            </a:pPr>
            <a:r>
              <a:rPr lang="zh-CN" altLang="en-US" spc="-20" dirty="0">
                <a:latin typeface="宋体"/>
                <a:cs typeface="宋体"/>
              </a:rPr>
              <a:t>选择研究方法和技术</a:t>
            </a:r>
          </a:p>
        </p:txBody>
      </p:sp>
      <p:sp>
        <p:nvSpPr>
          <p:cNvPr id="70" name="箭头: 右 69">
            <a:extLst>
              <a:ext uri="{FF2B5EF4-FFF2-40B4-BE49-F238E27FC236}">
                <a16:creationId xmlns:a16="http://schemas.microsoft.com/office/drawing/2014/main" id="{E4F6588C-790E-4E23-9285-43A0BFE8ABE6}"/>
              </a:ext>
            </a:extLst>
          </p:cNvPr>
          <p:cNvSpPr/>
          <p:nvPr/>
        </p:nvSpPr>
        <p:spPr>
          <a:xfrm>
            <a:off x="5344917" y="5433266"/>
            <a:ext cx="1502165" cy="348690"/>
          </a:xfrm>
          <a:prstGeom prst="rightArrow">
            <a:avLst/>
          </a:prstGeom>
          <a:solidFill>
            <a:schemeClr val="bg1"/>
          </a:solidFill>
          <a:ln w="38100">
            <a:solidFill>
              <a:srgbClr val="445437"/>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pic>
        <p:nvPicPr>
          <p:cNvPr id="2050" name="Picture 2" descr="codeBert Architechture, with bimodal inputs">
            <a:extLst>
              <a:ext uri="{FF2B5EF4-FFF2-40B4-BE49-F238E27FC236}">
                <a16:creationId xmlns:a16="http://schemas.microsoft.com/office/drawing/2014/main" id="{C18B70A1-2BA0-4F23-A63D-4807731E42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66560" y="2557027"/>
            <a:ext cx="4872765" cy="2742670"/>
          </a:xfrm>
          <a:prstGeom prst="rect">
            <a:avLst/>
          </a:prstGeom>
          <a:noFill/>
          <a:effectLst>
            <a:softEdge rad="38100"/>
          </a:effectLst>
          <a:extLst>
            <a:ext uri="{909E8E84-426E-40DD-AFC4-6F175D3DCCD1}">
              <a14:hiddenFill xmlns:a14="http://schemas.microsoft.com/office/drawing/2010/main">
                <a:solidFill>
                  <a:srgbClr val="FFFFFF"/>
                </a:solidFill>
              </a14:hiddenFill>
            </a:ext>
          </a:extLst>
        </p:spPr>
      </p:pic>
      <p:sp>
        <p:nvSpPr>
          <p:cNvPr id="33" name="文本框 32">
            <a:extLst>
              <a:ext uri="{FF2B5EF4-FFF2-40B4-BE49-F238E27FC236}">
                <a16:creationId xmlns:a16="http://schemas.microsoft.com/office/drawing/2014/main" id="{60413A35-8BAA-4D60-8871-38114FCE5753}"/>
              </a:ext>
            </a:extLst>
          </p:cNvPr>
          <p:cNvSpPr txBox="1"/>
          <p:nvPr/>
        </p:nvSpPr>
        <p:spPr>
          <a:xfrm>
            <a:off x="7612079" y="5433266"/>
            <a:ext cx="3181726" cy="381258"/>
          </a:xfrm>
          <a:prstGeom prst="rect">
            <a:avLst/>
          </a:prstGeom>
          <a:noFill/>
        </p:spPr>
        <p:txBody>
          <a:bodyPr wrap="square" rtlCol="0">
            <a:spAutoFit/>
          </a:bodyPr>
          <a:lstStyle>
            <a:defPPr>
              <a:defRPr lang="zh-CN"/>
            </a:defPPr>
            <a:lvl1pPr marR="0" lvl="0" indent="0" algn="ctr" fontAlgn="auto">
              <a:lnSpc>
                <a:spcPct val="130000"/>
              </a:lnSpc>
              <a:spcBef>
                <a:spcPts val="0"/>
              </a:spcBef>
              <a:spcAft>
                <a:spcPts val="0"/>
              </a:spcAft>
              <a:buClrTx/>
              <a:buSzTx/>
              <a:buFontTx/>
              <a:buNone/>
              <a:tabLst/>
              <a:defRPr kumimoji="0" b="0" i="0" u="none" strike="noStrike" cap="none" spc="0" normalizeH="0" baseline="0">
                <a:ln>
                  <a:noFill/>
                </a:ln>
                <a:solidFill>
                  <a:prstClr val="black"/>
                </a:solidFill>
                <a:effectLst/>
                <a:uLnTx/>
                <a:uFillTx/>
                <a:latin typeface="微软雅黑"/>
                <a:ea typeface="微软雅黑"/>
              </a:defRPr>
            </a:lvl1pPr>
          </a:lstStyle>
          <a:p>
            <a:r>
              <a:rPr lang="zh-CN" altLang="en-US" sz="1600" dirty="0">
                <a:solidFill>
                  <a:srgbClr val="445437"/>
                </a:solidFill>
                <a:ea typeface="+mn-ea"/>
                <a:cs typeface="+mn-ea"/>
              </a:rPr>
              <a:t>预训练</a:t>
            </a:r>
            <a:r>
              <a:rPr lang="en-US" altLang="zh-CN" sz="1600" dirty="0">
                <a:solidFill>
                  <a:srgbClr val="445437"/>
                </a:solidFill>
                <a:ea typeface="+mn-ea"/>
                <a:cs typeface="+mn-ea"/>
              </a:rPr>
              <a:t>NL-PL</a:t>
            </a:r>
            <a:r>
              <a:rPr lang="zh-CN" altLang="en-US" sz="1600" dirty="0">
                <a:solidFill>
                  <a:srgbClr val="445437"/>
                </a:solidFill>
                <a:ea typeface="+mn-ea"/>
                <a:cs typeface="+mn-ea"/>
              </a:rPr>
              <a:t>大模型</a:t>
            </a:r>
          </a:p>
        </p:txBody>
      </p:sp>
      <p:sp>
        <p:nvSpPr>
          <p:cNvPr id="21" name="矩形 20">
            <a:extLst>
              <a:ext uri="{FF2B5EF4-FFF2-40B4-BE49-F238E27FC236}">
                <a16:creationId xmlns:a16="http://schemas.microsoft.com/office/drawing/2014/main" id="{DBD8E2A3-96CE-492E-B6E2-227A4DFCCDE5}"/>
              </a:ext>
            </a:extLst>
          </p:cNvPr>
          <p:cNvSpPr/>
          <p:nvPr/>
        </p:nvSpPr>
        <p:spPr>
          <a:xfrm>
            <a:off x="4633620" y="1992915"/>
            <a:ext cx="2924761" cy="17872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cs typeface="+mn-ea"/>
            </a:endParaRPr>
          </a:p>
        </p:txBody>
      </p:sp>
      <p:sp>
        <p:nvSpPr>
          <p:cNvPr id="23" name="文本占位符 7">
            <a:extLst>
              <a:ext uri="{FF2B5EF4-FFF2-40B4-BE49-F238E27FC236}">
                <a16:creationId xmlns:a16="http://schemas.microsoft.com/office/drawing/2014/main" id="{27848938-B186-422C-A707-F25C12E7C915}"/>
              </a:ext>
            </a:extLst>
          </p:cNvPr>
          <p:cNvSpPr>
            <a:spLocks noGrp="1"/>
          </p:cNvSpPr>
          <p:nvPr>
            <p:ph type="body" sz="quarter" idx="12"/>
          </p:nvPr>
        </p:nvSpPr>
        <p:spPr>
          <a:xfrm>
            <a:off x="3950574" y="1119503"/>
            <a:ext cx="4290852" cy="585866"/>
          </a:xfrm>
        </p:spPr>
        <p:txBody>
          <a:bodyPr/>
          <a:lstStyle/>
          <a:p>
            <a:r>
              <a:rPr lang="zh-CN" altLang="en-US" dirty="0">
                <a:ea typeface="+mn-ea"/>
                <a:cs typeface="+mn-ea"/>
              </a:rPr>
              <a:t>项目当前成果</a:t>
            </a:r>
          </a:p>
        </p:txBody>
      </p:sp>
      <p:sp>
        <p:nvSpPr>
          <p:cNvPr id="24" name="文本占位符 8">
            <a:extLst>
              <a:ext uri="{FF2B5EF4-FFF2-40B4-BE49-F238E27FC236}">
                <a16:creationId xmlns:a16="http://schemas.microsoft.com/office/drawing/2014/main" id="{E56EC7F8-7A7D-463A-B2E4-B25B3BF83BC4}"/>
              </a:ext>
            </a:extLst>
          </p:cNvPr>
          <p:cNvSpPr>
            <a:spLocks noGrp="1"/>
          </p:cNvSpPr>
          <p:nvPr>
            <p:ph type="body" sz="quarter" idx="13"/>
          </p:nvPr>
        </p:nvSpPr>
        <p:spPr>
          <a:xfrm>
            <a:off x="3950574" y="1740158"/>
            <a:ext cx="4290852" cy="462755"/>
          </a:xfrm>
        </p:spPr>
        <p:txBody>
          <a:bodyPr/>
          <a:lstStyle/>
          <a:p>
            <a:r>
              <a:rPr lang="zh-CN" altLang="en-US" dirty="0">
                <a:ea typeface="+mn-ea"/>
                <a:cs typeface="+mn-ea"/>
              </a:rPr>
              <a:t>项目计划安排</a:t>
            </a:r>
          </a:p>
        </p:txBody>
      </p:sp>
    </p:spTree>
    <p:extLst>
      <p:ext uri="{BB962C8B-B14F-4D97-AF65-F5344CB8AC3E}">
        <p14:creationId xmlns:p14="http://schemas.microsoft.com/office/powerpoint/2010/main" val="153124139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3D3E6652-A975-4BF3-B275-D804D05392D3}"/>
              </a:ext>
            </a:extLst>
          </p:cNvPr>
          <p:cNvSpPr>
            <a:spLocks noGrp="1"/>
          </p:cNvSpPr>
          <p:nvPr>
            <p:ph type="body" sz="quarter" idx="10"/>
          </p:nvPr>
        </p:nvSpPr>
        <p:spPr/>
        <p:txBody>
          <a:bodyPr/>
          <a:lstStyle/>
          <a:p>
            <a:r>
              <a:rPr lang="zh-CN" altLang="en-US" dirty="0"/>
              <a:t>成员分工</a:t>
            </a:r>
          </a:p>
        </p:txBody>
      </p:sp>
      <p:sp>
        <p:nvSpPr>
          <p:cNvPr id="6" name="文本占位符 5">
            <a:extLst>
              <a:ext uri="{FF2B5EF4-FFF2-40B4-BE49-F238E27FC236}">
                <a16:creationId xmlns:a16="http://schemas.microsoft.com/office/drawing/2014/main" id="{294C8B3E-7F26-48C7-B7D4-7E86A8E9D074}"/>
              </a:ext>
            </a:extLst>
          </p:cNvPr>
          <p:cNvSpPr>
            <a:spLocks noGrp="1"/>
          </p:cNvSpPr>
          <p:nvPr>
            <p:ph type="body" sz="quarter" idx="11"/>
          </p:nvPr>
        </p:nvSpPr>
        <p:spPr/>
        <p:txBody>
          <a:bodyPr/>
          <a:lstStyle/>
          <a:p>
            <a:r>
              <a:rPr lang="en-US" altLang="zh-CN" dirty="0"/>
              <a:t>Division of Work</a:t>
            </a:r>
          </a:p>
        </p:txBody>
      </p:sp>
      <p:sp>
        <p:nvSpPr>
          <p:cNvPr id="4" name="日期占位符 3">
            <a:extLst>
              <a:ext uri="{FF2B5EF4-FFF2-40B4-BE49-F238E27FC236}">
                <a16:creationId xmlns:a16="http://schemas.microsoft.com/office/drawing/2014/main" id="{B5C25C8D-E130-4B86-A5B3-6F0EB43F30E7}"/>
              </a:ext>
            </a:extLst>
          </p:cNvPr>
          <p:cNvSpPr>
            <a:spLocks noGrp="1"/>
          </p:cNvSpPr>
          <p:nvPr>
            <p:ph type="dt" sz="half"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1" u="none" strike="noStrike" kern="1200" cap="none" spc="300" normalizeH="0" baseline="0" noProof="0">
                <a:ln>
                  <a:noFill/>
                </a:ln>
                <a:solidFill>
                  <a:srgbClr val="445437"/>
                </a:solidFill>
                <a:effectLst/>
                <a:uLnTx/>
                <a:uFillTx/>
                <a:latin typeface="Microsoft YaHei"/>
                <a:ea typeface="Microsoft YaHei"/>
                <a:cs typeface="+mn-cs"/>
              </a:rPr>
              <a:t>止于至善</a:t>
            </a:r>
            <a:endParaRPr kumimoji="0" lang="zh-CN" altLang="en-US" sz="1400" b="0" i="0" u="none" strike="noStrike" kern="1200" cap="none" spc="300" normalizeH="0" baseline="0" noProof="0" dirty="0">
              <a:ln>
                <a:noFill/>
              </a:ln>
              <a:solidFill>
                <a:prstClr val="white">
                  <a:lumMod val="75000"/>
                </a:prstClr>
              </a:solidFill>
              <a:effectLst/>
              <a:uLnTx/>
              <a:uFillTx/>
              <a:latin typeface="Arial"/>
              <a:ea typeface="Microsoft YaHei"/>
              <a:cs typeface="+mn-cs"/>
            </a:endParaRPr>
          </a:p>
        </p:txBody>
      </p:sp>
      <p:pic>
        <p:nvPicPr>
          <p:cNvPr id="7" name="图片 6">
            <a:extLst>
              <a:ext uri="{FF2B5EF4-FFF2-40B4-BE49-F238E27FC236}">
                <a16:creationId xmlns:a16="http://schemas.microsoft.com/office/drawing/2014/main" id="{6D55B5A4-CBC6-495A-8FE1-D5F33DFED01E}"/>
              </a:ext>
            </a:extLst>
          </p:cNvPr>
          <p:cNvPicPr>
            <a:picLocks noChangeAspect="1"/>
          </p:cNvPicPr>
          <p:nvPr/>
        </p:nvPicPr>
        <p:blipFill>
          <a:blip r:embed="rId3"/>
          <a:srcRect l="24588" t="13433" r="24588" b="26261"/>
          <a:stretch>
            <a:fillRect/>
          </a:stretch>
        </p:blipFill>
        <p:spPr>
          <a:xfrm>
            <a:off x="1113695" y="1342785"/>
            <a:ext cx="2977628" cy="3209636"/>
          </a:xfrm>
          <a:custGeom>
            <a:avLst/>
            <a:gdLst>
              <a:gd name="connsiteX0" fmla="*/ 0 w 2977628"/>
              <a:gd name="connsiteY0" fmla="*/ 0 h 3209636"/>
              <a:gd name="connsiteX1" fmla="*/ 2977628 w 2977628"/>
              <a:gd name="connsiteY1" fmla="*/ 0 h 3209636"/>
              <a:gd name="connsiteX2" fmla="*/ 2977628 w 2977628"/>
              <a:gd name="connsiteY2" fmla="*/ 3209636 h 3209636"/>
              <a:gd name="connsiteX3" fmla="*/ 0 w 2977628"/>
              <a:gd name="connsiteY3" fmla="*/ 3209636 h 3209636"/>
            </a:gdLst>
            <a:ahLst/>
            <a:cxnLst>
              <a:cxn ang="0">
                <a:pos x="connsiteX0" y="connsiteY0"/>
              </a:cxn>
              <a:cxn ang="0">
                <a:pos x="connsiteX1" y="connsiteY1"/>
              </a:cxn>
              <a:cxn ang="0">
                <a:pos x="connsiteX2" y="connsiteY2"/>
              </a:cxn>
              <a:cxn ang="0">
                <a:pos x="connsiteX3" y="connsiteY3"/>
              </a:cxn>
            </a:cxnLst>
            <a:rect l="l" t="t" r="r" b="b"/>
            <a:pathLst>
              <a:path w="2977628" h="3209636">
                <a:moveTo>
                  <a:pt x="0" y="0"/>
                </a:moveTo>
                <a:lnTo>
                  <a:pt x="2977628" y="0"/>
                </a:lnTo>
                <a:lnTo>
                  <a:pt x="2977628" y="3209636"/>
                </a:lnTo>
                <a:lnTo>
                  <a:pt x="0" y="3209636"/>
                </a:lnTo>
                <a:close/>
              </a:path>
            </a:pathLst>
          </a:custGeom>
        </p:spPr>
      </p:pic>
    </p:spTree>
    <p:extLst>
      <p:ext uri="{BB962C8B-B14F-4D97-AF65-F5344CB8AC3E}">
        <p14:creationId xmlns:p14="http://schemas.microsoft.com/office/powerpoint/2010/main" val="3732099309"/>
      </p:ext>
    </p:extLst>
  </p:cSld>
  <p:clrMapOvr>
    <a:masterClrMapping/>
  </p:clrMapOvr>
  <mc:AlternateContent xmlns:mc="http://schemas.openxmlformats.org/markup-compatibility/2006" xmlns:p14="http://schemas.microsoft.com/office/powerpoint/2010/main">
    <mc:Choice Requires="p14">
      <p:transition p14:dur="250">
        <p:cover/>
      </p:transition>
    </mc:Choice>
    <mc:Fallback xmlns="">
      <p:transition>
        <p:cover/>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03DCF60-F962-496D-964E-F907C7EE3AD2}"/>
              </a:ext>
            </a:extLst>
          </p:cNvPr>
          <p:cNvSpPr>
            <a:spLocks noGrp="1"/>
          </p:cNvSpPr>
          <p:nvPr>
            <p:ph type="body" sz="quarter" idx="11"/>
          </p:nvPr>
        </p:nvSpPr>
        <p:spPr/>
        <p:txBody>
          <a:bodyPr/>
          <a:lstStyle/>
          <a:p>
            <a:r>
              <a:rPr lang="zh-CN" altLang="en-US" dirty="0"/>
              <a:t>成员分工</a:t>
            </a:r>
          </a:p>
        </p:txBody>
      </p:sp>
      <p:sp>
        <p:nvSpPr>
          <p:cNvPr id="3" name="日期占位符 2">
            <a:extLst>
              <a:ext uri="{FF2B5EF4-FFF2-40B4-BE49-F238E27FC236}">
                <a16:creationId xmlns:a16="http://schemas.microsoft.com/office/drawing/2014/main" id="{7837DCA6-E0D0-4828-8042-45A8A349D617}"/>
              </a:ext>
            </a:extLst>
          </p:cNvPr>
          <p:cNvSpPr>
            <a:spLocks noGrp="1"/>
          </p:cNvSpPr>
          <p:nvPr>
            <p:ph type="dt" sz="half" idx="12"/>
          </p:nvPr>
        </p:nvSpPr>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4" name="灯片编号占位符 3">
            <a:extLst>
              <a:ext uri="{FF2B5EF4-FFF2-40B4-BE49-F238E27FC236}">
                <a16:creationId xmlns:a16="http://schemas.microsoft.com/office/drawing/2014/main" id="{BE46DB7D-A3E3-4E26-9E1E-904A765B3678}"/>
              </a:ext>
            </a:extLst>
          </p:cNvPr>
          <p:cNvSpPr>
            <a:spLocks noGrp="1"/>
          </p:cNvSpPr>
          <p:nvPr>
            <p:ph type="sldNum" sz="quarter" idx="14"/>
          </p:nvPr>
        </p:nvSpPr>
        <p:spPr/>
        <p:txBody>
          <a:bodyPr/>
          <a:lstStyle/>
          <a:p>
            <a:fld id="{C79ECAFE-A460-4E13-ABCB-32CAE6136244}" type="slidenum">
              <a:rPr lang="zh-CN" altLang="en-US" smtClean="0"/>
              <a:pPr/>
              <a:t>9</a:t>
            </a:fld>
            <a:endParaRPr lang="zh-CN" altLang="en-US" dirty="0"/>
          </a:p>
        </p:txBody>
      </p:sp>
      <p:grpSp>
        <p:nvGrpSpPr>
          <p:cNvPr id="30" name="组合 29">
            <a:extLst>
              <a:ext uri="{FF2B5EF4-FFF2-40B4-BE49-F238E27FC236}">
                <a16:creationId xmlns:a16="http://schemas.microsoft.com/office/drawing/2014/main" id="{2108D1EF-110F-46F6-B27E-562A13E20FF3}"/>
              </a:ext>
            </a:extLst>
          </p:cNvPr>
          <p:cNvGrpSpPr/>
          <p:nvPr/>
        </p:nvGrpSpPr>
        <p:grpSpPr>
          <a:xfrm>
            <a:off x="4403295" y="2508414"/>
            <a:ext cx="5505826" cy="1083958"/>
            <a:chOff x="4403295" y="2508414"/>
            <a:chExt cx="5505826" cy="1083958"/>
          </a:xfrm>
        </p:grpSpPr>
        <p:pic>
          <p:nvPicPr>
            <p:cNvPr id="6" name="object 2">
              <a:extLst>
                <a:ext uri="{FF2B5EF4-FFF2-40B4-BE49-F238E27FC236}">
                  <a16:creationId xmlns:a16="http://schemas.microsoft.com/office/drawing/2014/main" id="{0AE85BC1-E2D8-4309-8FBF-B647C44653CB}"/>
                </a:ext>
              </a:extLst>
            </p:cNvPr>
            <p:cNvPicPr/>
            <p:nvPr/>
          </p:nvPicPr>
          <p:blipFill>
            <a:blip r:embed="rId3" cstate="print"/>
            <a:stretch>
              <a:fillRect/>
            </a:stretch>
          </p:blipFill>
          <p:spPr>
            <a:xfrm>
              <a:off x="4403295" y="2508414"/>
              <a:ext cx="5505826" cy="1083958"/>
            </a:xfrm>
            <a:prstGeom prst="rect">
              <a:avLst/>
            </a:prstGeom>
          </p:spPr>
        </p:pic>
        <p:sp>
          <p:nvSpPr>
            <p:cNvPr id="7" name="object 5">
              <a:extLst>
                <a:ext uri="{FF2B5EF4-FFF2-40B4-BE49-F238E27FC236}">
                  <a16:creationId xmlns:a16="http://schemas.microsoft.com/office/drawing/2014/main" id="{9F1A9012-0874-482F-8DB2-456898982013}"/>
                </a:ext>
              </a:extLst>
            </p:cNvPr>
            <p:cNvSpPr txBox="1"/>
            <p:nvPr/>
          </p:nvSpPr>
          <p:spPr>
            <a:xfrm>
              <a:off x="4545441" y="2567785"/>
              <a:ext cx="4291733" cy="871585"/>
            </a:xfrm>
            <a:prstGeom prst="rect">
              <a:avLst/>
            </a:prstGeom>
          </p:spPr>
          <p:txBody>
            <a:bodyPr vert="horz" wrap="square" lIns="0" tIns="154305" rIns="0" bIns="0" rtlCol="0">
              <a:spAutoFit/>
            </a:bodyPr>
            <a:lstStyle/>
            <a:p>
              <a:pPr marL="12700" algn="r">
                <a:lnSpc>
                  <a:spcPct val="100000"/>
                </a:lnSpc>
                <a:spcBef>
                  <a:spcPts val="1215"/>
                </a:spcBef>
              </a:pPr>
              <a:r>
                <a:rPr lang="zh-CN" altLang="en-US" sz="1600" b="1" spc="-25" dirty="0">
                  <a:solidFill>
                    <a:srgbClr val="505121"/>
                  </a:solidFill>
                  <a:latin typeface="微软雅黑"/>
                  <a:cs typeface="微软雅黑"/>
                </a:rPr>
                <a:t>杨锦波</a:t>
              </a:r>
              <a:endParaRPr lang="zh-CN" altLang="en-US" sz="1600" dirty="0">
                <a:latin typeface="微软雅黑"/>
                <a:cs typeface="微软雅黑"/>
              </a:endParaRPr>
            </a:p>
            <a:p>
              <a:pPr marL="12700" marR="5080">
                <a:lnSpc>
                  <a:spcPct val="129800"/>
                </a:lnSpc>
                <a:spcBef>
                  <a:spcPts val="125"/>
                </a:spcBef>
              </a:pPr>
              <a:r>
                <a:rPr lang="en-US" altLang="zh-CN" sz="1200" b="0" i="0" dirty="0">
                  <a:solidFill>
                    <a:srgbClr val="212529"/>
                  </a:solidFill>
                  <a:effectLst/>
                  <a:latin typeface="Microsoft YaHei" panose="020B0503020204020204" pitchFamily="34" charset="-122"/>
                  <a:ea typeface="Microsoft YaHei" panose="020B0503020204020204" pitchFamily="34" charset="-122"/>
                </a:rPr>
                <a:t>22</a:t>
              </a:r>
              <a:r>
                <a:rPr lang="zh-CN" altLang="en-US" sz="1200" b="0" i="0" dirty="0">
                  <a:solidFill>
                    <a:srgbClr val="212529"/>
                  </a:solidFill>
                  <a:effectLst/>
                  <a:latin typeface="Microsoft YaHei" panose="020B0503020204020204" pitchFamily="34" charset="-122"/>
                  <a:ea typeface="Microsoft YaHei" panose="020B0503020204020204" pitchFamily="34" charset="-122"/>
                </a:rPr>
                <a:t>级计算机学院，负责协助完成数据集的建立，并参与模型的预训练和模型的优化，</a:t>
              </a:r>
              <a:r>
                <a:rPr lang="zh-CN" altLang="en-US" sz="1200" dirty="0">
                  <a:solidFill>
                    <a:srgbClr val="212529"/>
                  </a:solidFill>
                  <a:latin typeface="Microsoft YaHei" panose="020B0503020204020204" pitchFamily="34" charset="-122"/>
                  <a:ea typeface="Microsoft YaHei" panose="020B0503020204020204" pitchFamily="34" charset="-122"/>
                </a:rPr>
                <a:t>撰写创新点介绍、改进效果和优势等部分。</a:t>
              </a:r>
            </a:p>
          </p:txBody>
        </p:sp>
      </p:grpSp>
      <p:pic>
        <p:nvPicPr>
          <p:cNvPr id="8" name="图片 7">
            <a:extLst>
              <a:ext uri="{FF2B5EF4-FFF2-40B4-BE49-F238E27FC236}">
                <a16:creationId xmlns:a16="http://schemas.microsoft.com/office/drawing/2014/main" id="{090DEBF4-0DF8-41CF-9E52-034B899763A6}"/>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553"/>
          <a:stretch/>
        </p:blipFill>
        <p:spPr>
          <a:xfrm>
            <a:off x="8884263" y="2363130"/>
            <a:ext cx="1349928" cy="1327447"/>
          </a:xfrm>
          <a:prstGeom prst="ellipse">
            <a:avLst/>
          </a:prstGeom>
          <a:ln w="63500" cap="rnd">
            <a:noFill/>
          </a:ln>
          <a:effectLst>
            <a:outerShdw blurRad="381000" dist="292100" dir="5400000" sx="-80000" sy="-18000" rotWithShape="0">
              <a:srgbClr val="000000">
                <a:alpha val="0"/>
              </a:srgbClr>
            </a:outerShdw>
          </a:effectLst>
        </p:spPr>
      </p:pic>
      <p:grpSp>
        <p:nvGrpSpPr>
          <p:cNvPr id="26" name="组合 25">
            <a:extLst>
              <a:ext uri="{FF2B5EF4-FFF2-40B4-BE49-F238E27FC236}">
                <a16:creationId xmlns:a16="http://schemas.microsoft.com/office/drawing/2014/main" id="{549A2C57-88DA-4214-A035-D83FCB6CF045}"/>
              </a:ext>
            </a:extLst>
          </p:cNvPr>
          <p:cNvGrpSpPr/>
          <p:nvPr/>
        </p:nvGrpSpPr>
        <p:grpSpPr>
          <a:xfrm>
            <a:off x="1812917" y="1210450"/>
            <a:ext cx="6023004" cy="1135842"/>
            <a:chOff x="1812917" y="1210450"/>
            <a:chExt cx="6023004" cy="1135842"/>
          </a:xfrm>
        </p:grpSpPr>
        <p:pic>
          <p:nvPicPr>
            <p:cNvPr id="10" name="object 3">
              <a:extLst>
                <a:ext uri="{FF2B5EF4-FFF2-40B4-BE49-F238E27FC236}">
                  <a16:creationId xmlns:a16="http://schemas.microsoft.com/office/drawing/2014/main" id="{6F66FDC1-1E70-4AF2-A4E3-84EC76F839C1}"/>
                </a:ext>
              </a:extLst>
            </p:cNvPr>
            <p:cNvPicPr/>
            <p:nvPr/>
          </p:nvPicPr>
          <p:blipFill>
            <a:blip r:embed="rId5" cstate="print"/>
            <a:stretch>
              <a:fillRect/>
            </a:stretch>
          </p:blipFill>
          <p:spPr>
            <a:xfrm>
              <a:off x="1812917" y="1279354"/>
              <a:ext cx="5505826" cy="1066938"/>
            </a:xfrm>
            <a:prstGeom prst="rect">
              <a:avLst/>
            </a:prstGeom>
          </p:spPr>
        </p:pic>
        <p:sp>
          <p:nvSpPr>
            <p:cNvPr id="11" name="object 6">
              <a:extLst>
                <a:ext uri="{FF2B5EF4-FFF2-40B4-BE49-F238E27FC236}">
                  <a16:creationId xmlns:a16="http://schemas.microsoft.com/office/drawing/2014/main" id="{89012698-3135-4643-B683-FA83F88FCB5A}"/>
                </a:ext>
              </a:extLst>
            </p:cNvPr>
            <p:cNvSpPr txBox="1"/>
            <p:nvPr/>
          </p:nvSpPr>
          <p:spPr>
            <a:xfrm>
              <a:off x="3118483" y="1210450"/>
              <a:ext cx="4717438" cy="1079142"/>
            </a:xfrm>
            <a:prstGeom prst="rect">
              <a:avLst/>
            </a:prstGeom>
          </p:spPr>
          <p:txBody>
            <a:bodyPr vert="horz" wrap="square" lIns="0" tIns="154305" rIns="0" bIns="0" rtlCol="0">
              <a:spAutoFit/>
            </a:bodyPr>
            <a:lstStyle/>
            <a:p>
              <a:pPr marL="0" marR="5080" lvl="0" indent="0" algn="l" defTabSz="914400" eaLnBrk="1" fontAlgn="auto" latinLnBrk="0" hangingPunct="1">
                <a:lnSpc>
                  <a:spcPct val="100000"/>
                </a:lnSpc>
                <a:spcBef>
                  <a:spcPts val="1215"/>
                </a:spcBef>
                <a:spcAft>
                  <a:spcPts val="0"/>
                </a:spcAft>
                <a:buClrTx/>
                <a:buSzTx/>
                <a:buFontTx/>
                <a:buNone/>
                <a:tabLst/>
                <a:defRPr/>
              </a:pPr>
              <a:r>
                <a:rPr kumimoji="0" lang="zh-CN" altLang="en-US" sz="1600" b="1" i="0" u="none" strike="noStrike" kern="0" cap="none" spc="-25" normalizeH="0" baseline="0" noProof="0" dirty="0">
                  <a:ln>
                    <a:noFill/>
                  </a:ln>
                  <a:solidFill>
                    <a:srgbClr val="505121"/>
                  </a:solidFill>
                  <a:effectLst/>
                  <a:uLnTx/>
                  <a:uFillTx/>
                  <a:latin typeface="微软雅黑"/>
                  <a:cs typeface="微软雅黑"/>
                </a:rPr>
                <a:t>吴清晏</a:t>
              </a:r>
            </a:p>
            <a:p>
              <a:pPr marL="0" marR="5080" lvl="0" indent="0" algn="l" defTabSz="914400" eaLnBrk="1" fontAlgn="auto" latinLnBrk="0" hangingPunct="1">
                <a:lnSpc>
                  <a:spcPct val="100000"/>
                </a:lnSpc>
                <a:spcBef>
                  <a:spcPts val="1215"/>
                </a:spcBef>
                <a:spcAft>
                  <a:spcPts val="0"/>
                </a:spcAft>
                <a:buClrTx/>
                <a:buSzTx/>
                <a:buFontTx/>
                <a:buNone/>
                <a:tabLst/>
                <a:defRPr/>
              </a:pPr>
              <a:r>
                <a:rPr kumimoji="0" lang="zh-CN" altLang="en-US" sz="1200" b="0" i="0" u="none" strike="noStrike" kern="0" cap="none" spc="0" normalizeH="0" baseline="0" noProof="0" dirty="0">
                  <a:ln>
                    <a:noFill/>
                  </a:ln>
                  <a:solidFill>
                    <a:srgbClr val="212529"/>
                  </a:solidFill>
                  <a:effectLst/>
                  <a:uLnTx/>
                  <a:uFillTx/>
                  <a:latin typeface="Microsoft YaHei" panose="020B0503020204020204" pitchFamily="34" charset="-122"/>
                  <a:ea typeface="Microsoft YaHei" panose="020B0503020204020204" pitchFamily="34" charset="-122"/>
                </a:rPr>
                <a:t>吴健雄学院</a:t>
              </a:r>
              <a:r>
                <a:rPr kumimoji="0" lang="en-US" altLang="zh-CN" sz="1200" b="0" i="0" u="none" strike="noStrike" kern="0" cap="none" spc="0" normalizeH="0" baseline="0" noProof="0" dirty="0">
                  <a:ln>
                    <a:noFill/>
                  </a:ln>
                  <a:solidFill>
                    <a:srgbClr val="212529"/>
                  </a:solidFill>
                  <a:effectLst/>
                  <a:uLnTx/>
                  <a:uFillTx/>
                  <a:latin typeface="Microsoft YaHei" panose="020B0503020204020204" pitchFamily="34" charset="-122"/>
                  <a:ea typeface="Microsoft YaHei" panose="020B0503020204020204" pitchFamily="34" charset="-122"/>
                </a:rPr>
                <a:t>22</a:t>
              </a:r>
              <a:r>
                <a:rPr kumimoji="0" lang="zh-CN" altLang="en-US" sz="1200" b="0" i="0" u="none" strike="noStrike" kern="0" cap="none" spc="0" normalizeH="0" baseline="0" noProof="0" dirty="0">
                  <a:ln>
                    <a:noFill/>
                  </a:ln>
                  <a:solidFill>
                    <a:srgbClr val="212529"/>
                  </a:solidFill>
                  <a:effectLst/>
                  <a:uLnTx/>
                  <a:uFillTx/>
                  <a:latin typeface="Microsoft YaHei" panose="020B0503020204020204" pitchFamily="34" charset="-122"/>
                  <a:ea typeface="Microsoft YaHei" panose="020B0503020204020204" pitchFamily="34" charset="-122"/>
                </a:rPr>
                <a:t>级计算机专业，</a:t>
              </a:r>
              <a:r>
                <a:rPr lang="zh-CN" altLang="en-US" sz="1200" dirty="0">
                  <a:solidFill>
                    <a:srgbClr val="212529"/>
                  </a:solidFill>
                  <a:latin typeface="Microsoft YaHei" panose="020B0503020204020204" pitchFamily="34" charset="-122"/>
                  <a:ea typeface="Microsoft YaHei" panose="020B0503020204020204" pitchFamily="34" charset="-122"/>
                </a:rPr>
                <a:t>负责组织成员按时学习，</a:t>
              </a:r>
              <a:endParaRPr lang="en-US" altLang="zh-CN" sz="1200" dirty="0">
                <a:solidFill>
                  <a:srgbClr val="212529"/>
                </a:solidFill>
                <a:latin typeface="Microsoft YaHei" panose="020B0503020204020204" pitchFamily="34" charset="-122"/>
                <a:ea typeface="Microsoft YaHei" panose="020B0503020204020204" pitchFamily="34" charset="-122"/>
              </a:endParaRPr>
            </a:p>
            <a:p>
              <a:pPr marL="0" marR="5080" lvl="0" indent="0" algn="l" defTabSz="914400" eaLnBrk="1" fontAlgn="auto" latinLnBrk="0" hangingPunct="1">
                <a:lnSpc>
                  <a:spcPct val="100000"/>
                </a:lnSpc>
                <a:spcBef>
                  <a:spcPts val="1215"/>
                </a:spcBef>
                <a:spcAft>
                  <a:spcPts val="0"/>
                </a:spcAft>
                <a:buClrTx/>
                <a:buSzTx/>
                <a:buFontTx/>
                <a:buNone/>
                <a:tabLst/>
                <a:defRPr/>
              </a:pPr>
              <a:r>
                <a:rPr kumimoji="0" lang="zh-CN" altLang="en-US" sz="1200" b="0" i="0" u="none" strike="noStrike" kern="0" cap="none" spc="0" normalizeH="0" baseline="0" noProof="0" dirty="0">
                  <a:ln>
                    <a:noFill/>
                  </a:ln>
                  <a:solidFill>
                    <a:srgbClr val="212529"/>
                  </a:solidFill>
                  <a:effectLst/>
                  <a:uLnTx/>
                  <a:uFillTx/>
                  <a:latin typeface="Microsoft YaHei" panose="020B0503020204020204" pitchFamily="34" charset="-122"/>
                  <a:ea typeface="Microsoft YaHei" panose="020B0503020204020204" pitchFamily="34" charset="-122"/>
                </a:rPr>
                <a:t>及数据集建立中的爬虫编写和数据清洗，撰写项目任务书等。</a:t>
              </a:r>
              <a:endParaRPr kumimoji="0" lang="zh-CN" altLang="en-US" sz="1200" b="0" i="0" u="none" strike="noStrike" kern="0" cap="none" spc="0" normalizeH="0" baseline="0" noProof="0" dirty="0">
                <a:ln>
                  <a:noFill/>
                </a:ln>
                <a:solidFill>
                  <a:sysClr val="windowText" lastClr="000000"/>
                </a:solidFill>
                <a:effectLst/>
                <a:uLnTx/>
                <a:uFillTx/>
                <a:latin typeface="宋体"/>
                <a:cs typeface="宋体"/>
              </a:endParaRPr>
            </a:p>
          </p:txBody>
        </p:sp>
      </p:grpSp>
      <p:pic>
        <p:nvPicPr>
          <p:cNvPr id="12" name="图片 11">
            <a:extLst>
              <a:ext uri="{FF2B5EF4-FFF2-40B4-BE49-F238E27FC236}">
                <a16:creationId xmlns:a16="http://schemas.microsoft.com/office/drawing/2014/main" id="{A0BF5ABE-33CD-4922-B43E-6CAA8562544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579073" y="1126352"/>
            <a:ext cx="1372943" cy="1372943"/>
          </a:xfrm>
          <a:prstGeom prst="ellipse">
            <a:avLst/>
          </a:prstGeom>
          <a:ln w="63500" cap="rnd">
            <a:noFill/>
          </a:ln>
          <a:effectLst>
            <a:outerShdw blurRad="381000" dist="292100" dir="5400000" sx="-80000" sy="-18000" rotWithShape="0">
              <a:srgbClr val="000000">
                <a:alpha val="0"/>
              </a:srgbClr>
            </a:outerShdw>
          </a:effectLst>
          <a:scene3d>
            <a:camera prst="orthographicFront"/>
            <a:lightRig rig="contrasting" dir="t">
              <a:rot lat="0" lon="0" rev="3000000"/>
            </a:lightRig>
          </a:scene3d>
          <a:sp3d contourW="7620">
            <a:bevelT w="95250" h="31750"/>
            <a:contourClr>
              <a:srgbClr val="333333"/>
            </a:contourClr>
          </a:sp3d>
        </p:spPr>
      </p:pic>
      <p:grpSp>
        <p:nvGrpSpPr>
          <p:cNvPr id="34" name="组合 33">
            <a:extLst>
              <a:ext uri="{FF2B5EF4-FFF2-40B4-BE49-F238E27FC236}">
                <a16:creationId xmlns:a16="http://schemas.microsoft.com/office/drawing/2014/main" id="{76B3FD8F-D88D-404B-8288-EB2EDAD7B3D9}"/>
              </a:ext>
            </a:extLst>
          </p:cNvPr>
          <p:cNvGrpSpPr/>
          <p:nvPr/>
        </p:nvGrpSpPr>
        <p:grpSpPr>
          <a:xfrm>
            <a:off x="1905895" y="3740883"/>
            <a:ext cx="6283322" cy="1162535"/>
            <a:chOff x="1905895" y="3740883"/>
            <a:chExt cx="6283322" cy="1162535"/>
          </a:xfrm>
        </p:grpSpPr>
        <p:pic>
          <p:nvPicPr>
            <p:cNvPr id="14" name="object 3">
              <a:extLst>
                <a:ext uri="{FF2B5EF4-FFF2-40B4-BE49-F238E27FC236}">
                  <a16:creationId xmlns:a16="http://schemas.microsoft.com/office/drawing/2014/main" id="{E823D8C7-5E96-4B45-8DD4-C463BA976BE2}"/>
                </a:ext>
              </a:extLst>
            </p:cNvPr>
            <p:cNvPicPr/>
            <p:nvPr/>
          </p:nvPicPr>
          <p:blipFill>
            <a:blip r:embed="rId5" cstate="print"/>
            <a:stretch>
              <a:fillRect/>
            </a:stretch>
          </p:blipFill>
          <p:spPr>
            <a:xfrm>
              <a:off x="1905895" y="3740883"/>
              <a:ext cx="6283322" cy="1162535"/>
            </a:xfrm>
            <a:prstGeom prst="rect">
              <a:avLst/>
            </a:prstGeom>
          </p:spPr>
        </p:pic>
        <p:sp>
          <p:nvSpPr>
            <p:cNvPr id="15" name="object 6">
              <a:extLst>
                <a:ext uri="{FF2B5EF4-FFF2-40B4-BE49-F238E27FC236}">
                  <a16:creationId xmlns:a16="http://schemas.microsoft.com/office/drawing/2014/main" id="{D28155DF-64A7-4D5C-9B07-BE0FBC1FF177}"/>
                </a:ext>
              </a:extLst>
            </p:cNvPr>
            <p:cNvSpPr txBox="1"/>
            <p:nvPr/>
          </p:nvSpPr>
          <p:spPr>
            <a:xfrm>
              <a:off x="3173397" y="3740883"/>
              <a:ext cx="5015820" cy="1012713"/>
            </a:xfrm>
            <a:prstGeom prst="rect">
              <a:avLst/>
            </a:prstGeom>
          </p:spPr>
          <p:txBody>
            <a:bodyPr vert="horz" wrap="square" lIns="0" tIns="154305" rIns="0" bIns="0" rtlCol="0">
              <a:spAutoFit/>
            </a:bodyPr>
            <a:lstStyle/>
            <a:p>
              <a:pPr marL="12700">
                <a:lnSpc>
                  <a:spcPct val="100000"/>
                </a:lnSpc>
                <a:spcBef>
                  <a:spcPts val="1215"/>
                </a:spcBef>
              </a:pPr>
              <a:r>
                <a:rPr lang="zh-CN" altLang="en-US" sz="1600" b="1" spc="-25" dirty="0">
                  <a:solidFill>
                    <a:srgbClr val="505121"/>
                  </a:solidFill>
                  <a:latin typeface="微软雅黑"/>
                  <a:cs typeface="微软雅黑"/>
                </a:rPr>
                <a:t>张闻启</a:t>
              </a:r>
              <a:endParaRPr sz="1600" dirty="0">
                <a:latin typeface="微软雅黑"/>
                <a:cs typeface="微软雅黑"/>
              </a:endParaRPr>
            </a:p>
            <a:p>
              <a:pPr marL="12700" marR="5080">
                <a:lnSpc>
                  <a:spcPct val="129800"/>
                </a:lnSpc>
                <a:spcBef>
                  <a:spcPts val="125"/>
                </a:spcBef>
              </a:pPr>
              <a:r>
                <a:rPr lang="zh-CN" altLang="en-US" sz="1200" b="0" i="0" dirty="0">
                  <a:solidFill>
                    <a:srgbClr val="212529"/>
                  </a:solidFill>
                  <a:effectLst/>
                  <a:latin typeface="Microsoft YaHei" panose="020B0503020204020204" pitchFamily="34" charset="-122"/>
                  <a:ea typeface="Microsoft YaHei" panose="020B0503020204020204" pitchFamily="34" charset="-122"/>
                </a:rPr>
                <a:t>吴健雄学院</a:t>
              </a:r>
              <a:r>
                <a:rPr lang="en-US" altLang="zh-CN" sz="1200" b="0" i="0" dirty="0">
                  <a:solidFill>
                    <a:srgbClr val="212529"/>
                  </a:solidFill>
                  <a:effectLst/>
                  <a:latin typeface="Microsoft YaHei" panose="020B0503020204020204" pitchFamily="34" charset="-122"/>
                  <a:ea typeface="Microsoft YaHei" panose="020B0503020204020204" pitchFamily="34" charset="-122"/>
                </a:rPr>
                <a:t>22</a:t>
              </a:r>
              <a:r>
                <a:rPr lang="zh-CN" altLang="en-US" sz="1200" b="0" i="0" dirty="0">
                  <a:solidFill>
                    <a:srgbClr val="212529"/>
                  </a:solidFill>
                  <a:effectLst/>
                  <a:latin typeface="Microsoft YaHei" panose="020B0503020204020204" pitchFamily="34" charset="-122"/>
                  <a:ea typeface="Microsoft YaHei" panose="020B0503020204020204" pitchFamily="34" charset="-122"/>
                </a:rPr>
                <a:t>级计算机专业，负责模型评估和结果解释性分析，同时负责文档撰写中的数据集介绍、评估指标和对比方法、结果展示和解释等部分</a:t>
              </a:r>
              <a:r>
                <a:rPr lang="zh-CN" altLang="en-US" sz="2000" b="0" i="0" dirty="0">
                  <a:solidFill>
                    <a:srgbClr val="212529"/>
                  </a:solidFill>
                  <a:effectLst/>
                  <a:latin typeface="Microsoft YaHei" panose="020B0503020204020204" pitchFamily="34" charset="-122"/>
                  <a:ea typeface="Microsoft YaHei" panose="020B0503020204020204" pitchFamily="34" charset="-122"/>
                </a:rPr>
                <a:t>。</a:t>
              </a:r>
              <a:endParaRPr sz="1900" dirty="0">
                <a:latin typeface="宋体"/>
                <a:cs typeface="宋体"/>
              </a:endParaRPr>
            </a:p>
          </p:txBody>
        </p:sp>
      </p:grpSp>
      <p:grpSp>
        <p:nvGrpSpPr>
          <p:cNvPr id="38" name="组合 37">
            <a:extLst>
              <a:ext uri="{FF2B5EF4-FFF2-40B4-BE49-F238E27FC236}">
                <a16:creationId xmlns:a16="http://schemas.microsoft.com/office/drawing/2014/main" id="{D3E4C1CD-4C91-440D-A3A4-5E02D54682A8}"/>
              </a:ext>
            </a:extLst>
          </p:cNvPr>
          <p:cNvGrpSpPr/>
          <p:nvPr/>
        </p:nvGrpSpPr>
        <p:grpSpPr>
          <a:xfrm>
            <a:off x="4456020" y="5080100"/>
            <a:ext cx="5499474" cy="1029772"/>
            <a:chOff x="4456020" y="5080100"/>
            <a:chExt cx="5499474" cy="1029772"/>
          </a:xfrm>
        </p:grpSpPr>
        <p:pic>
          <p:nvPicPr>
            <p:cNvPr id="18" name="object 2">
              <a:extLst>
                <a:ext uri="{FF2B5EF4-FFF2-40B4-BE49-F238E27FC236}">
                  <a16:creationId xmlns:a16="http://schemas.microsoft.com/office/drawing/2014/main" id="{00C6F35A-0D5F-4292-9988-BDFEE5F3E2F3}"/>
                </a:ext>
              </a:extLst>
            </p:cNvPr>
            <p:cNvPicPr/>
            <p:nvPr/>
          </p:nvPicPr>
          <p:blipFill>
            <a:blip r:embed="rId3" cstate="print"/>
            <a:stretch>
              <a:fillRect/>
            </a:stretch>
          </p:blipFill>
          <p:spPr>
            <a:xfrm>
              <a:off x="4456020" y="5080100"/>
              <a:ext cx="5499474" cy="1029772"/>
            </a:xfrm>
            <a:prstGeom prst="rect">
              <a:avLst/>
            </a:prstGeom>
          </p:spPr>
        </p:pic>
        <p:sp>
          <p:nvSpPr>
            <p:cNvPr id="19" name="object 5">
              <a:extLst>
                <a:ext uri="{FF2B5EF4-FFF2-40B4-BE49-F238E27FC236}">
                  <a16:creationId xmlns:a16="http://schemas.microsoft.com/office/drawing/2014/main" id="{80B2671B-A42B-4FCE-B7C3-12FE3032E74C}"/>
                </a:ext>
              </a:extLst>
            </p:cNvPr>
            <p:cNvSpPr txBox="1"/>
            <p:nvPr/>
          </p:nvSpPr>
          <p:spPr>
            <a:xfrm>
              <a:off x="4776405" y="5080100"/>
              <a:ext cx="3730915" cy="884409"/>
            </a:xfrm>
            <a:prstGeom prst="rect">
              <a:avLst/>
            </a:prstGeom>
          </p:spPr>
          <p:txBody>
            <a:bodyPr vert="horz" wrap="square" lIns="0" tIns="154305" rIns="0" bIns="0" rtlCol="0">
              <a:spAutoFit/>
            </a:bodyPr>
            <a:lstStyle/>
            <a:p>
              <a:pPr marR="5080" algn="r">
                <a:lnSpc>
                  <a:spcPct val="100000"/>
                </a:lnSpc>
                <a:spcBef>
                  <a:spcPts val="1215"/>
                </a:spcBef>
              </a:pPr>
              <a:r>
                <a:rPr lang="zh-CN" altLang="en-US" sz="1600" b="1" spc="-25" dirty="0">
                  <a:solidFill>
                    <a:srgbClr val="505121"/>
                  </a:solidFill>
                  <a:latin typeface="微软雅黑"/>
                  <a:cs typeface="微软雅黑"/>
                </a:rPr>
                <a:t>董子翔</a:t>
              </a:r>
              <a:endParaRPr sz="1600" dirty="0">
                <a:latin typeface="微软雅黑"/>
                <a:cs typeface="微软雅黑"/>
              </a:endParaRPr>
            </a:p>
            <a:p>
              <a:pPr marL="12700" marR="5715">
                <a:lnSpc>
                  <a:spcPct val="129800"/>
                </a:lnSpc>
                <a:spcBef>
                  <a:spcPts val="125"/>
                </a:spcBef>
              </a:pPr>
              <a:r>
                <a:rPr lang="en-US" altLang="zh-CN" sz="1200" b="0" i="0" dirty="0">
                  <a:solidFill>
                    <a:srgbClr val="212529"/>
                  </a:solidFill>
                  <a:effectLst/>
                  <a:latin typeface="Microsoft YaHei" panose="020B0503020204020204" pitchFamily="34" charset="-122"/>
                  <a:ea typeface="Microsoft YaHei" panose="020B0503020204020204" pitchFamily="34" charset="-122"/>
                </a:rPr>
                <a:t>22</a:t>
              </a:r>
              <a:r>
                <a:rPr lang="zh-CN" altLang="en-US" sz="1200" b="0" i="0" dirty="0">
                  <a:solidFill>
                    <a:srgbClr val="212529"/>
                  </a:solidFill>
                  <a:effectLst/>
                  <a:latin typeface="Microsoft YaHei" panose="020B0503020204020204" pitchFamily="34" charset="-122"/>
                  <a:ea typeface="Microsoft YaHei" panose="020B0503020204020204" pitchFamily="34" charset="-122"/>
                </a:rPr>
                <a:t>级软件学院，负责预训练模型和模型构建。</a:t>
              </a:r>
              <a:endParaRPr lang="en-US" altLang="zh-CN" sz="1200" b="0" i="0" dirty="0">
                <a:solidFill>
                  <a:srgbClr val="212529"/>
                </a:solidFill>
                <a:effectLst/>
                <a:latin typeface="Microsoft YaHei" panose="020B0503020204020204" pitchFamily="34" charset="-122"/>
                <a:ea typeface="Microsoft YaHei" panose="020B0503020204020204" pitchFamily="34" charset="-122"/>
              </a:endParaRPr>
            </a:p>
            <a:p>
              <a:pPr marL="12700" marR="5715">
                <a:lnSpc>
                  <a:spcPct val="129800"/>
                </a:lnSpc>
                <a:spcBef>
                  <a:spcPts val="125"/>
                </a:spcBef>
              </a:pPr>
              <a:r>
                <a:rPr lang="zh-CN" altLang="en-US" sz="1200" b="0" i="0" dirty="0">
                  <a:solidFill>
                    <a:srgbClr val="212529"/>
                  </a:solidFill>
                  <a:effectLst/>
                  <a:latin typeface="Microsoft YaHei" panose="020B0503020204020204" pitchFamily="34" charset="-122"/>
                  <a:ea typeface="Microsoft YaHei" panose="020B0503020204020204" pitchFamily="34" charset="-122"/>
                </a:rPr>
                <a:t>同时负责划分数据集，以及文档撰写中的模型介绍</a:t>
              </a:r>
              <a:r>
                <a:rPr lang="zh-CN" altLang="en-US" sz="1200" dirty="0">
                  <a:solidFill>
                    <a:srgbClr val="212529"/>
                  </a:solidFill>
                  <a:latin typeface="Microsoft YaHei" panose="020B0503020204020204" pitchFamily="34" charset="-122"/>
                  <a:ea typeface="Microsoft YaHei" panose="020B0503020204020204" pitchFamily="34" charset="-122"/>
                </a:rPr>
                <a:t>部分。</a:t>
              </a:r>
              <a:endParaRPr lang="en-US" altLang="zh-CN" sz="1200" b="0" i="0" dirty="0">
                <a:solidFill>
                  <a:srgbClr val="212529"/>
                </a:solidFill>
                <a:effectLst/>
                <a:latin typeface="Microsoft YaHei" panose="020B0503020204020204" pitchFamily="34" charset="-122"/>
                <a:ea typeface="Microsoft YaHei" panose="020B0503020204020204" pitchFamily="34" charset="-122"/>
              </a:endParaRPr>
            </a:p>
          </p:txBody>
        </p:sp>
      </p:grpSp>
      <p:pic>
        <p:nvPicPr>
          <p:cNvPr id="20" name="图片 19">
            <a:extLst>
              <a:ext uri="{FF2B5EF4-FFF2-40B4-BE49-F238E27FC236}">
                <a16:creationId xmlns:a16="http://schemas.microsoft.com/office/drawing/2014/main" id="{6211C22A-37E4-48D9-9216-7F03AECFF11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891388" y="4917511"/>
            <a:ext cx="1342803" cy="1342803"/>
          </a:xfrm>
          <a:prstGeom prst="rect">
            <a:avLst/>
          </a:prstGeom>
          <a:ln>
            <a:noFill/>
          </a:ln>
        </p:spPr>
      </p:pic>
      <p:grpSp>
        <p:nvGrpSpPr>
          <p:cNvPr id="25" name="组合 24">
            <a:extLst>
              <a:ext uri="{FF2B5EF4-FFF2-40B4-BE49-F238E27FC236}">
                <a16:creationId xmlns:a16="http://schemas.microsoft.com/office/drawing/2014/main" id="{DA45DF89-1651-4962-8ADE-8AF796FF8D5A}"/>
              </a:ext>
            </a:extLst>
          </p:cNvPr>
          <p:cNvGrpSpPr/>
          <p:nvPr/>
        </p:nvGrpSpPr>
        <p:grpSpPr>
          <a:xfrm>
            <a:off x="12689506" y="1210450"/>
            <a:ext cx="5505826" cy="1135842"/>
            <a:chOff x="12689506" y="1210450"/>
            <a:chExt cx="5505826" cy="1135842"/>
          </a:xfrm>
        </p:grpSpPr>
        <p:pic>
          <p:nvPicPr>
            <p:cNvPr id="22" name="object 3">
              <a:extLst>
                <a:ext uri="{FF2B5EF4-FFF2-40B4-BE49-F238E27FC236}">
                  <a16:creationId xmlns:a16="http://schemas.microsoft.com/office/drawing/2014/main" id="{6CC4B737-DA6C-490F-B0FF-5B490DDA271A}"/>
                </a:ext>
              </a:extLst>
            </p:cNvPr>
            <p:cNvPicPr/>
            <p:nvPr/>
          </p:nvPicPr>
          <p:blipFill>
            <a:blip r:embed="rId5" cstate="print"/>
            <a:stretch>
              <a:fillRect/>
            </a:stretch>
          </p:blipFill>
          <p:spPr>
            <a:xfrm>
              <a:off x="12689506" y="1279354"/>
              <a:ext cx="5505826" cy="1066938"/>
            </a:xfrm>
            <a:prstGeom prst="rect">
              <a:avLst/>
            </a:prstGeom>
          </p:spPr>
        </p:pic>
        <p:sp>
          <p:nvSpPr>
            <p:cNvPr id="23" name="object 6">
              <a:extLst>
                <a:ext uri="{FF2B5EF4-FFF2-40B4-BE49-F238E27FC236}">
                  <a16:creationId xmlns:a16="http://schemas.microsoft.com/office/drawing/2014/main" id="{7FAE6D9C-1710-4CEF-86AD-528BE6185F7E}"/>
                </a:ext>
              </a:extLst>
            </p:cNvPr>
            <p:cNvSpPr txBox="1"/>
            <p:nvPr/>
          </p:nvSpPr>
          <p:spPr>
            <a:xfrm>
              <a:off x="13995072" y="1210450"/>
              <a:ext cx="3407445" cy="1079142"/>
            </a:xfrm>
            <a:prstGeom prst="rect">
              <a:avLst/>
            </a:prstGeom>
          </p:spPr>
          <p:txBody>
            <a:bodyPr vert="horz" wrap="square" lIns="0" tIns="154305" rIns="0" bIns="0" rtlCol="0">
              <a:spAutoFit/>
            </a:bodyPr>
            <a:lstStyle/>
            <a:p>
              <a:pPr marL="0" marR="5080" lvl="0" indent="0" algn="l" defTabSz="914400" eaLnBrk="1" fontAlgn="auto" latinLnBrk="0" hangingPunct="1">
                <a:lnSpc>
                  <a:spcPct val="100000"/>
                </a:lnSpc>
                <a:spcBef>
                  <a:spcPts val="1215"/>
                </a:spcBef>
                <a:spcAft>
                  <a:spcPts val="0"/>
                </a:spcAft>
                <a:buClrTx/>
                <a:buSzTx/>
                <a:buFontTx/>
                <a:buNone/>
                <a:tabLst/>
                <a:defRPr/>
              </a:pPr>
              <a:r>
                <a:rPr kumimoji="0" lang="zh-CN" altLang="en-US" sz="1600" b="1" i="0" u="none" strike="noStrike" kern="0" cap="none" spc="-25" normalizeH="0" baseline="0" noProof="0" dirty="0">
                  <a:ln>
                    <a:noFill/>
                  </a:ln>
                  <a:solidFill>
                    <a:srgbClr val="505121"/>
                  </a:solidFill>
                  <a:effectLst/>
                  <a:uLnTx/>
                  <a:uFillTx/>
                  <a:latin typeface="微软雅黑"/>
                  <a:cs typeface="微软雅黑"/>
                </a:rPr>
                <a:t>吴清晏</a:t>
              </a:r>
            </a:p>
            <a:p>
              <a:pPr marL="0" marR="5080" lvl="0" indent="0" algn="l" defTabSz="914400" eaLnBrk="1" fontAlgn="auto" latinLnBrk="0" hangingPunct="1">
                <a:lnSpc>
                  <a:spcPct val="100000"/>
                </a:lnSpc>
                <a:spcBef>
                  <a:spcPts val="1215"/>
                </a:spcBef>
                <a:spcAft>
                  <a:spcPts val="0"/>
                </a:spcAft>
                <a:buClrTx/>
                <a:buSzTx/>
                <a:buFontTx/>
                <a:buNone/>
                <a:tabLst/>
                <a:defRPr/>
              </a:pPr>
              <a:r>
                <a:rPr kumimoji="0" lang="zh-CN" altLang="en-US" sz="1200" b="0" i="0" u="none" strike="noStrike" kern="0" cap="none" spc="0" normalizeH="0" baseline="0" noProof="0" dirty="0">
                  <a:ln>
                    <a:noFill/>
                  </a:ln>
                  <a:solidFill>
                    <a:srgbClr val="212529"/>
                  </a:solidFill>
                  <a:effectLst/>
                  <a:uLnTx/>
                  <a:uFillTx/>
                  <a:latin typeface="Microsoft YaHei" panose="020B0503020204020204" pitchFamily="34" charset="-122"/>
                  <a:ea typeface="Microsoft YaHei" panose="020B0503020204020204" pitchFamily="34" charset="-122"/>
                </a:rPr>
                <a:t>吴健雄学院</a:t>
              </a:r>
              <a:r>
                <a:rPr kumimoji="0" lang="en-US" altLang="zh-CN" sz="1200" b="0" i="0" u="none" strike="noStrike" kern="0" cap="none" spc="0" normalizeH="0" baseline="0" noProof="0" dirty="0">
                  <a:ln>
                    <a:noFill/>
                  </a:ln>
                  <a:solidFill>
                    <a:srgbClr val="212529"/>
                  </a:solidFill>
                  <a:effectLst/>
                  <a:uLnTx/>
                  <a:uFillTx/>
                  <a:latin typeface="Microsoft YaHei" panose="020B0503020204020204" pitchFamily="34" charset="-122"/>
                  <a:ea typeface="Microsoft YaHei" panose="020B0503020204020204" pitchFamily="34" charset="-122"/>
                </a:rPr>
                <a:t>22</a:t>
              </a:r>
              <a:r>
                <a:rPr kumimoji="0" lang="zh-CN" altLang="en-US" sz="1200" b="0" i="0" u="none" strike="noStrike" kern="0" cap="none" spc="0" normalizeH="0" baseline="0" noProof="0" dirty="0">
                  <a:ln>
                    <a:noFill/>
                  </a:ln>
                  <a:solidFill>
                    <a:srgbClr val="212529"/>
                  </a:solidFill>
                  <a:effectLst/>
                  <a:uLnTx/>
                  <a:uFillTx/>
                  <a:latin typeface="Microsoft YaHei" panose="020B0503020204020204" pitchFamily="34" charset="-122"/>
                  <a:ea typeface="Microsoft YaHei" panose="020B0503020204020204" pitchFamily="34" charset="-122"/>
                </a:rPr>
                <a:t>级计算机专业，</a:t>
              </a:r>
              <a:r>
                <a:rPr lang="zh-CN" altLang="en-US" sz="1200" dirty="0">
                  <a:solidFill>
                    <a:srgbClr val="212529"/>
                  </a:solidFill>
                  <a:latin typeface="Microsoft YaHei" panose="020B0503020204020204" pitchFamily="34" charset="-122"/>
                  <a:ea typeface="Microsoft YaHei" panose="020B0503020204020204" pitchFamily="34" charset="-122"/>
                </a:rPr>
                <a:t>负责文献综述撰写，</a:t>
              </a:r>
              <a:endParaRPr lang="en-US" altLang="zh-CN" sz="1200" dirty="0">
                <a:solidFill>
                  <a:srgbClr val="212529"/>
                </a:solidFill>
                <a:latin typeface="Microsoft YaHei" panose="020B0503020204020204" pitchFamily="34" charset="-122"/>
                <a:ea typeface="Microsoft YaHei" panose="020B0503020204020204" pitchFamily="34" charset="-122"/>
              </a:endParaRPr>
            </a:p>
            <a:p>
              <a:pPr marL="0" marR="5080" lvl="0" indent="0" algn="l" defTabSz="914400" eaLnBrk="1" fontAlgn="auto" latinLnBrk="0" hangingPunct="1">
                <a:lnSpc>
                  <a:spcPct val="100000"/>
                </a:lnSpc>
                <a:spcBef>
                  <a:spcPts val="1215"/>
                </a:spcBef>
                <a:spcAft>
                  <a:spcPts val="0"/>
                </a:spcAft>
                <a:buClrTx/>
                <a:buSzTx/>
                <a:buFontTx/>
                <a:buNone/>
                <a:tabLst/>
                <a:defRPr/>
              </a:pPr>
              <a:r>
                <a:rPr kumimoji="0" lang="zh-CN" altLang="en-US" sz="1200" b="0" i="0" u="none" strike="noStrike" kern="0" cap="none" spc="0" normalizeH="0" baseline="0" noProof="0" dirty="0">
                  <a:ln>
                    <a:noFill/>
                  </a:ln>
                  <a:solidFill>
                    <a:srgbClr val="212529"/>
                  </a:solidFill>
                  <a:effectLst/>
                  <a:uLnTx/>
                  <a:uFillTx/>
                  <a:latin typeface="Microsoft YaHei" panose="020B0503020204020204" pitchFamily="34" charset="-122"/>
                  <a:ea typeface="Microsoft YaHei" panose="020B0503020204020204" pitchFamily="34" charset="-122"/>
                  <a:cs typeface="宋体"/>
                </a:rPr>
                <a:t>并管理小组云服务器使用情况，提交云计算任务。</a:t>
              </a:r>
              <a:endParaRPr kumimoji="0" lang="zh-CN" altLang="en-US" sz="1200" b="0" i="0" u="none" strike="noStrike" kern="0" cap="none" spc="0" normalizeH="0" baseline="0" noProof="0" dirty="0">
                <a:ln>
                  <a:noFill/>
                </a:ln>
                <a:solidFill>
                  <a:sysClr val="windowText" lastClr="000000"/>
                </a:solidFill>
                <a:effectLst/>
                <a:uLnTx/>
                <a:uFillTx/>
                <a:latin typeface="宋体"/>
                <a:cs typeface="宋体"/>
              </a:endParaRPr>
            </a:p>
          </p:txBody>
        </p:sp>
      </p:grpSp>
      <p:grpSp>
        <p:nvGrpSpPr>
          <p:cNvPr id="27" name="组合 26">
            <a:extLst>
              <a:ext uri="{FF2B5EF4-FFF2-40B4-BE49-F238E27FC236}">
                <a16:creationId xmlns:a16="http://schemas.microsoft.com/office/drawing/2014/main" id="{9105351E-F434-4484-82CD-E419BCB00916}"/>
              </a:ext>
            </a:extLst>
          </p:cNvPr>
          <p:cNvGrpSpPr/>
          <p:nvPr/>
        </p:nvGrpSpPr>
        <p:grpSpPr>
          <a:xfrm>
            <a:off x="-5775193" y="2508414"/>
            <a:ext cx="5327496" cy="1083958"/>
            <a:chOff x="4581625" y="2508414"/>
            <a:chExt cx="5327496" cy="1083958"/>
          </a:xfrm>
        </p:grpSpPr>
        <p:pic>
          <p:nvPicPr>
            <p:cNvPr id="28" name="object 2">
              <a:extLst>
                <a:ext uri="{FF2B5EF4-FFF2-40B4-BE49-F238E27FC236}">
                  <a16:creationId xmlns:a16="http://schemas.microsoft.com/office/drawing/2014/main" id="{83817107-9AEA-4DBA-B944-26B3AC618DB0}"/>
                </a:ext>
              </a:extLst>
            </p:cNvPr>
            <p:cNvPicPr/>
            <p:nvPr/>
          </p:nvPicPr>
          <p:blipFill>
            <a:blip r:embed="rId3" cstate="print"/>
            <a:stretch>
              <a:fillRect/>
            </a:stretch>
          </p:blipFill>
          <p:spPr>
            <a:xfrm>
              <a:off x="4581625" y="2508414"/>
              <a:ext cx="5327496" cy="1083958"/>
            </a:xfrm>
            <a:prstGeom prst="rect">
              <a:avLst/>
            </a:prstGeom>
          </p:spPr>
        </p:pic>
        <p:sp>
          <p:nvSpPr>
            <p:cNvPr id="29" name="object 5">
              <a:extLst>
                <a:ext uri="{FF2B5EF4-FFF2-40B4-BE49-F238E27FC236}">
                  <a16:creationId xmlns:a16="http://schemas.microsoft.com/office/drawing/2014/main" id="{CBC84964-D94B-4A98-95A2-10914297468E}"/>
                </a:ext>
              </a:extLst>
            </p:cNvPr>
            <p:cNvSpPr txBox="1"/>
            <p:nvPr/>
          </p:nvSpPr>
          <p:spPr>
            <a:xfrm>
              <a:off x="4776405" y="2567785"/>
              <a:ext cx="4060769" cy="884409"/>
            </a:xfrm>
            <a:prstGeom prst="rect">
              <a:avLst/>
            </a:prstGeom>
          </p:spPr>
          <p:txBody>
            <a:bodyPr vert="horz" wrap="square" lIns="0" tIns="154305" rIns="0" bIns="0" rtlCol="0">
              <a:spAutoFit/>
            </a:bodyPr>
            <a:lstStyle/>
            <a:p>
              <a:pPr marL="12700" algn="r">
                <a:lnSpc>
                  <a:spcPct val="100000"/>
                </a:lnSpc>
                <a:spcBef>
                  <a:spcPts val="1215"/>
                </a:spcBef>
              </a:pPr>
              <a:r>
                <a:rPr lang="zh-CN" altLang="en-US" sz="1600" b="1" spc="-25" dirty="0">
                  <a:solidFill>
                    <a:srgbClr val="505121"/>
                  </a:solidFill>
                  <a:latin typeface="微软雅黑"/>
                  <a:cs typeface="微软雅黑"/>
                </a:rPr>
                <a:t>杨锦波</a:t>
              </a:r>
              <a:endParaRPr lang="zh-CN" altLang="en-US" sz="1600" dirty="0">
                <a:latin typeface="微软雅黑"/>
                <a:cs typeface="微软雅黑"/>
              </a:endParaRPr>
            </a:p>
            <a:p>
              <a:pPr marL="12700" marR="5080">
                <a:lnSpc>
                  <a:spcPct val="129800"/>
                </a:lnSpc>
                <a:spcBef>
                  <a:spcPts val="125"/>
                </a:spcBef>
              </a:pPr>
              <a:r>
                <a:rPr lang="en-US" altLang="zh-CN" sz="1200" b="0" i="0" dirty="0">
                  <a:solidFill>
                    <a:srgbClr val="212529"/>
                  </a:solidFill>
                  <a:effectLst/>
                  <a:latin typeface="Microsoft YaHei" panose="020B0503020204020204" pitchFamily="34" charset="-122"/>
                  <a:ea typeface="Microsoft YaHei" panose="020B0503020204020204" pitchFamily="34" charset="-122"/>
                </a:rPr>
                <a:t>22</a:t>
              </a:r>
              <a:r>
                <a:rPr lang="zh-CN" altLang="en-US" sz="1200" b="0" i="0" dirty="0">
                  <a:solidFill>
                    <a:srgbClr val="212529"/>
                  </a:solidFill>
                  <a:effectLst/>
                  <a:latin typeface="Microsoft YaHei" panose="020B0503020204020204" pitchFamily="34" charset="-122"/>
                  <a:ea typeface="Microsoft YaHei" panose="020B0503020204020204" pitchFamily="34" charset="-122"/>
                </a:rPr>
                <a:t>级计算机学院，负责阅读</a:t>
              </a:r>
              <a:r>
                <a:rPr lang="en-US" altLang="zh-CN" sz="1200" b="0" i="0" dirty="0" err="1">
                  <a:solidFill>
                    <a:srgbClr val="212529"/>
                  </a:solidFill>
                  <a:effectLst/>
                  <a:latin typeface="Microsoft YaHei" panose="020B0503020204020204" pitchFamily="34" charset="-122"/>
                  <a:ea typeface="Microsoft YaHei" panose="020B0503020204020204" pitchFamily="34" charset="-122"/>
                </a:rPr>
                <a:t>UniXcoder</a:t>
              </a:r>
              <a:r>
                <a:rPr lang="zh-CN" altLang="en-US" sz="1200" b="0" i="0" dirty="0">
                  <a:solidFill>
                    <a:srgbClr val="212529"/>
                  </a:solidFill>
                  <a:effectLst/>
                  <a:latin typeface="Microsoft YaHei" panose="020B0503020204020204" pitchFamily="34" charset="-122"/>
                  <a:ea typeface="Microsoft YaHei" panose="020B0503020204020204" pitchFamily="34" charset="-122"/>
                </a:rPr>
                <a:t>模型论文，</a:t>
              </a:r>
              <a:endParaRPr lang="en-US" altLang="zh-CN" sz="1200" b="0" i="0" dirty="0">
                <a:solidFill>
                  <a:srgbClr val="212529"/>
                </a:solidFill>
                <a:effectLst/>
                <a:latin typeface="Microsoft YaHei" panose="020B0503020204020204" pitchFamily="34" charset="-122"/>
                <a:ea typeface="Microsoft YaHei" panose="020B0503020204020204" pitchFamily="34" charset="-122"/>
              </a:endParaRPr>
            </a:p>
            <a:p>
              <a:pPr marL="12700" marR="5080">
                <a:lnSpc>
                  <a:spcPct val="129800"/>
                </a:lnSpc>
                <a:spcBef>
                  <a:spcPts val="125"/>
                </a:spcBef>
              </a:pPr>
              <a:r>
                <a:rPr lang="zh-CN" altLang="en-US" sz="1200" dirty="0">
                  <a:solidFill>
                    <a:srgbClr val="212529"/>
                  </a:solidFill>
                  <a:latin typeface="Microsoft YaHei" panose="020B0503020204020204" pitchFamily="34" charset="-122"/>
                  <a:ea typeface="Microsoft YaHei" panose="020B0503020204020204" pitchFamily="34" charset="-122"/>
                </a:rPr>
                <a:t>运行对应代码并在</a:t>
              </a:r>
              <a:r>
                <a:rPr lang="en-US" altLang="zh-CN" sz="1200" dirty="0" err="1">
                  <a:solidFill>
                    <a:srgbClr val="212529"/>
                  </a:solidFill>
                  <a:latin typeface="Microsoft YaHei" panose="020B0503020204020204" pitchFamily="34" charset="-122"/>
                  <a:ea typeface="Microsoft YaHei" panose="020B0503020204020204" pitchFamily="34" charset="-122"/>
                </a:rPr>
                <a:t>Zeroshot</a:t>
              </a:r>
              <a:r>
                <a:rPr lang="zh-CN" altLang="en-US" sz="1200" dirty="0">
                  <a:solidFill>
                    <a:srgbClr val="212529"/>
                  </a:solidFill>
                  <a:latin typeface="Microsoft YaHei" panose="020B0503020204020204" pitchFamily="34" charset="-122"/>
                  <a:ea typeface="Microsoft YaHei" panose="020B0503020204020204" pitchFamily="34" charset="-122"/>
                </a:rPr>
                <a:t>任务上测试模型性能。</a:t>
              </a:r>
            </a:p>
          </p:txBody>
        </p:sp>
      </p:grpSp>
      <p:grpSp>
        <p:nvGrpSpPr>
          <p:cNvPr id="31" name="组合 30">
            <a:extLst>
              <a:ext uri="{FF2B5EF4-FFF2-40B4-BE49-F238E27FC236}">
                <a16:creationId xmlns:a16="http://schemas.microsoft.com/office/drawing/2014/main" id="{BFF0EA9E-8F46-436F-83E9-52861566CB00}"/>
              </a:ext>
            </a:extLst>
          </p:cNvPr>
          <p:cNvGrpSpPr/>
          <p:nvPr/>
        </p:nvGrpSpPr>
        <p:grpSpPr>
          <a:xfrm>
            <a:off x="12840231" y="3740883"/>
            <a:ext cx="5412848" cy="1162535"/>
            <a:chOff x="1905895" y="3740883"/>
            <a:chExt cx="5412848" cy="1162535"/>
          </a:xfrm>
        </p:grpSpPr>
        <p:pic>
          <p:nvPicPr>
            <p:cNvPr id="32" name="object 3">
              <a:extLst>
                <a:ext uri="{FF2B5EF4-FFF2-40B4-BE49-F238E27FC236}">
                  <a16:creationId xmlns:a16="http://schemas.microsoft.com/office/drawing/2014/main" id="{B5073E66-EB45-46B5-8FCE-EE586861E2E2}"/>
                </a:ext>
              </a:extLst>
            </p:cNvPr>
            <p:cNvPicPr/>
            <p:nvPr/>
          </p:nvPicPr>
          <p:blipFill>
            <a:blip r:embed="rId5" cstate="print"/>
            <a:stretch>
              <a:fillRect/>
            </a:stretch>
          </p:blipFill>
          <p:spPr>
            <a:xfrm>
              <a:off x="1905895" y="3740883"/>
              <a:ext cx="5412848" cy="1162535"/>
            </a:xfrm>
            <a:prstGeom prst="rect">
              <a:avLst/>
            </a:prstGeom>
          </p:spPr>
        </p:pic>
        <p:sp>
          <p:nvSpPr>
            <p:cNvPr id="33" name="object 6">
              <a:extLst>
                <a:ext uri="{FF2B5EF4-FFF2-40B4-BE49-F238E27FC236}">
                  <a16:creationId xmlns:a16="http://schemas.microsoft.com/office/drawing/2014/main" id="{CF5F020A-9DF4-4FA9-90B3-5C3CB23A47C2}"/>
                </a:ext>
              </a:extLst>
            </p:cNvPr>
            <p:cNvSpPr txBox="1"/>
            <p:nvPr/>
          </p:nvSpPr>
          <p:spPr>
            <a:xfrm>
              <a:off x="3173397" y="3740883"/>
              <a:ext cx="3352531" cy="740587"/>
            </a:xfrm>
            <a:prstGeom prst="rect">
              <a:avLst/>
            </a:prstGeom>
          </p:spPr>
          <p:txBody>
            <a:bodyPr vert="horz" wrap="square" lIns="0" tIns="154305" rIns="0" bIns="0" rtlCol="0">
              <a:spAutoFit/>
            </a:bodyPr>
            <a:lstStyle/>
            <a:p>
              <a:pPr marL="12700">
                <a:lnSpc>
                  <a:spcPct val="100000"/>
                </a:lnSpc>
                <a:spcBef>
                  <a:spcPts val="1215"/>
                </a:spcBef>
              </a:pPr>
              <a:r>
                <a:rPr lang="zh-CN" altLang="en-US" sz="1600" b="1" spc="-25" dirty="0">
                  <a:solidFill>
                    <a:srgbClr val="505121"/>
                  </a:solidFill>
                  <a:latin typeface="微软雅黑"/>
                  <a:cs typeface="微软雅黑"/>
                </a:rPr>
                <a:t>张闻启</a:t>
              </a:r>
              <a:endParaRPr lang="en-US" sz="1600" dirty="0">
                <a:latin typeface="微软雅黑"/>
                <a:cs typeface="微软雅黑"/>
              </a:endParaRPr>
            </a:p>
            <a:p>
              <a:pPr marL="12700" marR="5080">
                <a:spcBef>
                  <a:spcPts val="1215"/>
                </a:spcBef>
              </a:pPr>
              <a:r>
                <a:rPr lang="zh-CN" altLang="en-US" sz="1200" b="0" i="0" dirty="0">
                  <a:solidFill>
                    <a:srgbClr val="212529"/>
                  </a:solidFill>
                  <a:effectLst/>
                  <a:latin typeface="Microsoft YaHei" panose="020B0503020204020204" pitchFamily="34" charset="-122"/>
                  <a:ea typeface="Microsoft YaHei" panose="020B0503020204020204" pitchFamily="34" charset="-122"/>
                </a:rPr>
                <a:t>吴健雄学院</a:t>
              </a:r>
              <a:r>
                <a:rPr lang="en-US" altLang="zh-CN" sz="1200" b="0" i="0" dirty="0">
                  <a:solidFill>
                    <a:srgbClr val="212529"/>
                  </a:solidFill>
                  <a:effectLst/>
                  <a:latin typeface="Microsoft YaHei" panose="020B0503020204020204" pitchFamily="34" charset="-122"/>
                  <a:ea typeface="Microsoft YaHei" panose="020B0503020204020204" pitchFamily="34" charset="-122"/>
                </a:rPr>
                <a:t>22</a:t>
              </a:r>
              <a:r>
                <a:rPr lang="zh-CN" altLang="en-US" sz="1200" b="0" i="0" dirty="0">
                  <a:solidFill>
                    <a:srgbClr val="212529"/>
                  </a:solidFill>
                  <a:effectLst/>
                  <a:latin typeface="Microsoft YaHei" panose="020B0503020204020204" pitchFamily="34" charset="-122"/>
                  <a:ea typeface="Microsoft YaHei" panose="020B0503020204020204" pitchFamily="34" charset="-122"/>
                </a:rPr>
                <a:t>级计算机专业，负责数据集构建。</a:t>
              </a:r>
              <a:endParaRPr sz="1900" dirty="0">
                <a:latin typeface="宋体"/>
                <a:cs typeface="宋体"/>
              </a:endParaRPr>
            </a:p>
          </p:txBody>
        </p:sp>
      </p:grpSp>
      <p:pic>
        <p:nvPicPr>
          <p:cNvPr id="16" name="图片 15">
            <a:extLst>
              <a:ext uri="{FF2B5EF4-FFF2-40B4-BE49-F238E27FC236}">
                <a16:creationId xmlns:a16="http://schemas.microsoft.com/office/drawing/2014/main" id="{E8D38702-9700-46FA-8D59-8D7D6C855E4D}"/>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579073" y="3556952"/>
            <a:ext cx="1372943" cy="1402429"/>
          </a:xfrm>
          <a:prstGeom prst="ellipse">
            <a:avLst/>
          </a:prstGeom>
          <a:ln>
            <a:noFill/>
          </a:ln>
          <a:effectLst/>
        </p:spPr>
      </p:pic>
      <p:grpSp>
        <p:nvGrpSpPr>
          <p:cNvPr id="35" name="组合 34">
            <a:extLst>
              <a:ext uri="{FF2B5EF4-FFF2-40B4-BE49-F238E27FC236}">
                <a16:creationId xmlns:a16="http://schemas.microsoft.com/office/drawing/2014/main" id="{F65627EB-A292-42D6-A68F-57E88D91011D}"/>
              </a:ext>
            </a:extLst>
          </p:cNvPr>
          <p:cNvGrpSpPr/>
          <p:nvPr/>
        </p:nvGrpSpPr>
        <p:grpSpPr>
          <a:xfrm>
            <a:off x="-6037157" y="5232500"/>
            <a:ext cx="5499474" cy="1029772"/>
            <a:chOff x="4456020" y="5080100"/>
            <a:chExt cx="5499474" cy="1029772"/>
          </a:xfrm>
        </p:grpSpPr>
        <p:pic>
          <p:nvPicPr>
            <p:cNvPr id="36" name="object 2">
              <a:extLst>
                <a:ext uri="{FF2B5EF4-FFF2-40B4-BE49-F238E27FC236}">
                  <a16:creationId xmlns:a16="http://schemas.microsoft.com/office/drawing/2014/main" id="{3FDACB90-73F6-4288-BF47-154B086893BC}"/>
                </a:ext>
              </a:extLst>
            </p:cNvPr>
            <p:cNvPicPr/>
            <p:nvPr/>
          </p:nvPicPr>
          <p:blipFill>
            <a:blip r:embed="rId3" cstate="print"/>
            <a:stretch>
              <a:fillRect/>
            </a:stretch>
          </p:blipFill>
          <p:spPr>
            <a:xfrm>
              <a:off x="4456020" y="5080100"/>
              <a:ext cx="5499474" cy="1029772"/>
            </a:xfrm>
            <a:prstGeom prst="rect">
              <a:avLst/>
            </a:prstGeom>
          </p:spPr>
        </p:pic>
        <p:sp>
          <p:nvSpPr>
            <p:cNvPr id="37" name="object 5">
              <a:extLst>
                <a:ext uri="{FF2B5EF4-FFF2-40B4-BE49-F238E27FC236}">
                  <a16:creationId xmlns:a16="http://schemas.microsoft.com/office/drawing/2014/main" id="{DC8AAF34-1114-41BF-A278-120F85208244}"/>
                </a:ext>
              </a:extLst>
            </p:cNvPr>
            <p:cNvSpPr txBox="1"/>
            <p:nvPr/>
          </p:nvSpPr>
          <p:spPr>
            <a:xfrm>
              <a:off x="4776405" y="5080100"/>
              <a:ext cx="3730915" cy="884409"/>
            </a:xfrm>
            <a:prstGeom prst="rect">
              <a:avLst/>
            </a:prstGeom>
          </p:spPr>
          <p:txBody>
            <a:bodyPr vert="horz" wrap="square" lIns="0" tIns="154305" rIns="0" bIns="0" rtlCol="0">
              <a:spAutoFit/>
            </a:bodyPr>
            <a:lstStyle/>
            <a:p>
              <a:pPr marR="5080" algn="r">
                <a:lnSpc>
                  <a:spcPct val="100000"/>
                </a:lnSpc>
                <a:spcBef>
                  <a:spcPts val="1215"/>
                </a:spcBef>
              </a:pPr>
              <a:r>
                <a:rPr lang="zh-CN" altLang="en-US" sz="1600" b="1" spc="-25" dirty="0">
                  <a:solidFill>
                    <a:srgbClr val="505121"/>
                  </a:solidFill>
                  <a:latin typeface="微软雅黑"/>
                  <a:cs typeface="微软雅黑"/>
                </a:rPr>
                <a:t>董子翔</a:t>
              </a:r>
              <a:endParaRPr sz="1600" dirty="0">
                <a:latin typeface="微软雅黑"/>
                <a:cs typeface="微软雅黑"/>
              </a:endParaRPr>
            </a:p>
            <a:p>
              <a:pPr marL="12700" marR="5715">
                <a:lnSpc>
                  <a:spcPct val="129800"/>
                </a:lnSpc>
                <a:spcBef>
                  <a:spcPts val="125"/>
                </a:spcBef>
              </a:pPr>
              <a:r>
                <a:rPr lang="en-US" altLang="zh-CN" sz="1200" b="0" i="0" dirty="0">
                  <a:solidFill>
                    <a:srgbClr val="212529"/>
                  </a:solidFill>
                  <a:effectLst/>
                  <a:latin typeface="Microsoft YaHei" panose="020B0503020204020204" pitchFamily="34" charset="-122"/>
                  <a:ea typeface="Microsoft YaHei" panose="020B0503020204020204" pitchFamily="34" charset="-122"/>
                </a:rPr>
                <a:t>22</a:t>
              </a:r>
              <a:r>
                <a:rPr lang="zh-CN" altLang="en-US" sz="1200" b="0" i="0" dirty="0">
                  <a:solidFill>
                    <a:srgbClr val="212529"/>
                  </a:solidFill>
                  <a:effectLst/>
                  <a:latin typeface="Microsoft YaHei" panose="020B0503020204020204" pitchFamily="34" charset="-122"/>
                  <a:ea typeface="Microsoft YaHei" panose="020B0503020204020204" pitchFamily="34" charset="-122"/>
                </a:rPr>
                <a:t>级软件学院，负责阅读</a:t>
              </a:r>
              <a:r>
                <a:rPr lang="en-US" altLang="zh-CN" sz="1200" b="0" i="0" dirty="0" err="1">
                  <a:solidFill>
                    <a:srgbClr val="212529"/>
                  </a:solidFill>
                  <a:effectLst/>
                  <a:latin typeface="Microsoft YaHei" panose="020B0503020204020204" pitchFamily="34" charset="-122"/>
                  <a:ea typeface="Microsoft YaHei" panose="020B0503020204020204" pitchFamily="34" charset="-122"/>
                </a:rPr>
                <a:t>GraphCodeBert</a:t>
              </a:r>
              <a:r>
                <a:rPr lang="zh-CN" altLang="en-US" sz="1200" b="0" i="0" dirty="0">
                  <a:solidFill>
                    <a:srgbClr val="212529"/>
                  </a:solidFill>
                  <a:effectLst/>
                  <a:latin typeface="Microsoft YaHei" panose="020B0503020204020204" pitchFamily="34" charset="-122"/>
                  <a:ea typeface="Microsoft YaHei" panose="020B0503020204020204" pitchFamily="34" charset="-122"/>
                </a:rPr>
                <a:t>模型论文，</a:t>
              </a:r>
              <a:endParaRPr lang="en-US" altLang="zh-CN" sz="1200" b="0" i="0" dirty="0">
                <a:solidFill>
                  <a:srgbClr val="212529"/>
                </a:solidFill>
                <a:effectLst/>
                <a:latin typeface="Microsoft YaHei" panose="020B0503020204020204" pitchFamily="34" charset="-122"/>
                <a:ea typeface="Microsoft YaHei" panose="020B0503020204020204" pitchFamily="34" charset="-122"/>
              </a:endParaRPr>
            </a:p>
            <a:p>
              <a:pPr marL="12700" marR="5715">
                <a:lnSpc>
                  <a:spcPct val="129800"/>
                </a:lnSpc>
                <a:spcBef>
                  <a:spcPts val="125"/>
                </a:spcBef>
              </a:pPr>
              <a:r>
                <a:rPr lang="zh-CN" altLang="en-US" sz="1200" dirty="0">
                  <a:solidFill>
                    <a:srgbClr val="212529"/>
                  </a:solidFill>
                  <a:latin typeface="Microsoft YaHei" panose="020B0503020204020204" pitchFamily="34" charset="-122"/>
                  <a:ea typeface="Microsoft YaHei" panose="020B0503020204020204" pitchFamily="34" charset="-122"/>
                </a:rPr>
                <a:t>并学习数据流图</a:t>
              </a:r>
              <a:r>
                <a:rPr lang="en-US" altLang="zh-CN" sz="1200" dirty="0">
                  <a:solidFill>
                    <a:srgbClr val="212529"/>
                  </a:solidFill>
                  <a:latin typeface="Microsoft YaHei" panose="020B0503020204020204" pitchFamily="34" charset="-122"/>
                  <a:ea typeface="Microsoft YaHei" panose="020B0503020204020204" pitchFamily="34" charset="-122"/>
                </a:rPr>
                <a:t>(DFG)</a:t>
              </a:r>
              <a:r>
                <a:rPr lang="zh-CN" altLang="en-US" sz="1200" dirty="0">
                  <a:solidFill>
                    <a:srgbClr val="212529"/>
                  </a:solidFill>
                  <a:latin typeface="Microsoft YaHei" panose="020B0503020204020204" pitchFamily="34" charset="-122"/>
                  <a:ea typeface="Microsoft YaHei" panose="020B0503020204020204" pitchFamily="34" charset="-122"/>
                </a:rPr>
                <a:t>的生成方法，理解模型词嵌入。</a:t>
              </a:r>
              <a:endParaRPr lang="en-US" altLang="zh-CN" sz="1200" b="0" i="0" dirty="0">
                <a:solidFill>
                  <a:srgbClr val="212529"/>
                </a:solidFill>
                <a:effectLst/>
                <a:latin typeface="Microsoft YaHei" panose="020B0503020204020204" pitchFamily="34" charset="-122"/>
                <a:ea typeface="Microsoft YaHei" panose="020B0503020204020204" pitchFamily="34" charset="-122"/>
              </a:endParaRPr>
            </a:p>
          </p:txBody>
        </p:sp>
      </p:grpSp>
    </p:spTree>
    <p:extLst>
      <p:ext uri="{BB962C8B-B14F-4D97-AF65-F5344CB8AC3E}">
        <p14:creationId xmlns:p14="http://schemas.microsoft.com/office/powerpoint/2010/main" val="140155488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Id&quot;:null,&quot;Name&quot;:&quot;正常&quot;,&quot;HeaderHeight&quot;:15.0,&quot;FooterHeight&quot;:9.0,&quot;SideMargin&quot;:5.5,&quot;TopMargin&quot;:0.0,&quot;BottomMargin&quot;:0.0,&quot;IntervalMargin&quot;:1.5,&quot;SettingType&quot;:&quot;System&quot;}"/>
</p:tagLst>
</file>

<file path=ppt/theme/theme1.xml><?xml version="1.0" encoding="utf-8"?>
<a:theme xmlns:a="http://schemas.openxmlformats.org/drawingml/2006/main" name="Office 主题​​">
  <a:themeElements>
    <a:clrScheme name="SEU">
      <a:dk1>
        <a:sysClr val="windowText" lastClr="000000"/>
      </a:dk1>
      <a:lt1>
        <a:sysClr val="window" lastClr="FFFFFF"/>
      </a:lt1>
      <a:dk2>
        <a:srgbClr val="44546A"/>
      </a:dk2>
      <a:lt2>
        <a:srgbClr val="E3E1DD"/>
      </a:lt2>
      <a:accent1>
        <a:srgbClr val="445437"/>
      </a:accent1>
      <a:accent2>
        <a:srgbClr val="FFCC00"/>
      </a:accent2>
      <a:accent3>
        <a:srgbClr val="2872A1"/>
      </a:accent3>
      <a:accent4>
        <a:srgbClr val="FCB322"/>
      </a:accent4>
      <a:accent5>
        <a:srgbClr val="EA6C00"/>
      </a:accent5>
      <a:accent6>
        <a:srgbClr val="70AD47"/>
      </a:accent6>
      <a:hlink>
        <a:srgbClr val="0563C1"/>
      </a:hlink>
      <a:folHlink>
        <a:srgbClr val="954F72"/>
      </a:folHlink>
    </a:clrScheme>
    <a:fontScheme name="htvr4vcz">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w="12700">
          <a:noFill/>
        </a:ln>
      </a:spPr>
      <a:bodyPr rtlCol="0" anchor="ctr"/>
      <a:lstStyle>
        <a:defPPr algn="ctr">
          <a:defRPr/>
        </a:defPPr>
      </a:lstStyle>
      <a:style>
        <a:lnRef idx="1">
          <a:schemeClr val="accent1"/>
        </a:lnRef>
        <a:fillRef idx="0">
          <a:schemeClr val="accent1"/>
        </a:fillRef>
        <a:effectRef idx="0">
          <a:schemeClr val="accent1"/>
        </a:effectRef>
        <a:fontRef idx="minor">
          <a:schemeClr val="tx1"/>
        </a:fontRef>
      </a:style>
    </a:spDef>
    <a:lnDef>
      <a:spPr>
        <a:ln w="12700">
          <a:solidFill>
            <a:schemeClr val="bg1"/>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3171</TotalTime>
  <Words>3249</Words>
  <Application>Microsoft Office PowerPoint</Application>
  <PresentationFormat>宽屏</PresentationFormat>
  <Paragraphs>775</Paragraphs>
  <Slides>41</Slides>
  <Notes>38</Notes>
  <HiddenSlides>0</HiddenSlides>
  <MMClips>0</MMClips>
  <ScaleCrop>false</ScaleCrop>
  <HeadingPairs>
    <vt:vector size="6" baseType="variant">
      <vt:variant>
        <vt:lpstr>已用的字体</vt:lpstr>
      </vt:variant>
      <vt:variant>
        <vt:i4>13</vt:i4>
      </vt:variant>
      <vt:variant>
        <vt:lpstr>主题</vt:lpstr>
      </vt:variant>
      <vt:variant>
        <vt:i4>2</vt:i4>
      </vt:variant>
      <vt:variant>
        <vt:lpstr>幻灯片标题</vt:lpstr>
      </vt:variant>
      <vt:variant>
        <vt:i4>41</vt:i4>
      </vt:variant>
    </vt:vector>
  </HeadingPairs>
  <TitlesOfParts>
    <vt:vector size="56" baseType="lpstr">
      <vt:lpstr>-apple-system</vt:lpstr>
      <vt:lpstr>LMRoman12-Regular-Identity-H</vt:lpstr>
      <vt:lpstr>等线</vt:lpstr>
      <vt:lpstr>宋体</vt:lpstr>
      <vt:lpstr>宋体</vt:lpstr>
      <vt:lpstr>微软雅黑</vt:lpstr>
      <vt:lpstr>微软雅黑</vt:lpstr>
      <vt:lpstr>Arial</vt:lpstr>
      <vt:lpstr>Calibri</vt:lpstr>
      <vt:lpstr>Century Gothic</vt:lpstr>
      <vt:lpstr>Open Sans</vt:lpstr>
      <vt:lpstr>Segoe UI</vt:lpstr>
      <vt:lpstr>Segoe UI Light</vt:lpstr>
      <vt:lpstr>Office 主题​​</vt:lpstr>
      <vt:lpstr>2_OfficePLUS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GTD0402</dc:creator>
  <cp:lastModifiedBy>Qingyan Wu</cp:lastModifiedBy>
  <cp:revision>146</cp:revision>
  <dcterms:created xsi:type="dcterms:W3CDTF">2019-03-11T14:11:26Z</dcterms:created>
  <dcterms:modified xsi:type="dcterms:W3CDTF">2024-04-10T02:30:18Z</dcterms:modified>
</cp:coreProperties>
</file>